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Watsi</a:t>
            </a:r>
            <a:r>
              <a:rPr lang="en-US" sz="7200" b="1" dirty="0" smtClean="0">
                <a:solidFill>
                  <a:schemeClr val="bg1"/>
                </a:solidFill>
              </a:rPr>
              <a:t> App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Fund healthcare for people around the world.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8628" y="4343400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2424" y="609600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Ganesh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1467" y="4184765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Rutvij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1839" y="1828800"/>
            <a:ext cx="2581275" cy="24384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14044" y="3671711"/>
            <a:ext cx="2581275" cy="2438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21436" y="1600200"/>
            <a:ext cx="2581275" cy="24384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Medical care is never </a:t>
            </a:r>
            <a:r>
              <a:rPr lang="en-US" sz="3200" dirty="0" smtClean="0">
                <a:solidFill>
                  <a:schemeClr val="bg1"/>
                </a:solidFill>
              </a:rPr>
              <a:t>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ig </a:t>
            </a:r>
            <a:r>
              <a:rPr lang="en-US" sz="3200" dirty="0">
                <a:solidFill>
                  <a:schemeClr val="bg1"/>
                </a:solidFill>
              </a:rPr>
              <a:t>burden in </a:t>
            </a:r>
            <a:r>
              <a:rPr lang="en-US" sz="3200" dirty="0" smtClean="0">
                <a:solidFill>
                  <a:schemeClr val="bg1"/>
                </a:solidFill>
              </a:rPr>
              <a:t>developing countries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Watsi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harnesses the crowd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Why </a:t>
            </a:r>
            <a:r>
              <a:rPr lang="en-US" sz="4800" b="1" dirty="0" err="1" smtClean="0">
                <a:solidFill>
                  <a:schemeClr val="bg1"/>
                </a:solidFill>
              </a:rPr>
              <a:t>Watsi</a:t>
            </a:r>
            <a:r>
              <a:rPr lang="en-US" sz="4800" b="1" dirty="0" smtClean="0">
                <a:solidFill>
                  <a:schemeClr val="bg1"/>
                </a:solidFill>
              </a:rPr>
              <a:t>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100% of donation funds life-changing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Spread awareness about </a:t>
            </a:r>
            <a:r>
              <a:rPr lang="en-US" sz="3200" dirty="0" err="1" smtClean="0">
                <a:solidFill>
                  <a:schemeClr val="bg1"/>
                </a:solidFill>
              </a:rPr>
              <a:t>watis</a:t>
            </a:r>
            <a:r>
              <a:rPr lang="en-US" sz="3200" dirty="0" smtClean="0">
                <a:solidFill>
                  <a:schemeClr val="bg1"/>
                </a:solidFill>
              </a:rPr>
              <a:t>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Help </a:t>
            </a:r>
            <a:r>
              <a:rPr lang="en-US" sz="3200" dirty="0">
                <a:solidFill>
                  <a:schemeClr val="bg1"/>
                </a:solidFill>
              </a:rPr>
              <a:t>running donation </a:t>
            </a:r>
            <a:r>
              <a:rPr lang="en-US" sz="3200" dirty="0" smtClean="0">
                <a:solidFill>
                  <a:schemeClr val="bg1"/>
                </a:solidFill>
              </a:rPr>
              <a:t>campaigns.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Technical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API from watis.org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Watsi.org under renovation </a:t>
            </a: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Periodic data updates from watsi.org</a:t>
            </a:r>
          </a:p>
        </p:txBody>
      </p:sp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84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Watsi App</vt:lpstr>
      <vt:lpstr>Team</vt:lpstr>
      <vt:lpstr>Inspiration</vt:lpstr>
      <vt:lpstr>Why Watsi App</vt:lpstr>
      <vt:lpstr>Demo</vt:lpstr>
      <vt:lpstr>Technical challenges</vt:lpstr>
      <vt:lpstr>Future work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17</cp:revision>
  <dcterms:created xsi:type="dcterms:W3CDTF">2014-07-21T05:14:41Z</dcterms:created>
  <dcterms:modified xsi:type="dcterms:W3CDTF">2014-07-22T03:04:26Z</dcterms:modified>
</cp:coreProperties>
</file>