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59" r:id="rId5"/>
    <p:sldId id="260" r:id="rId6"/>
    <p:sldId id="261" r:id="rId7"/>
    <p:sldId id="266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3D8"/>
    <a:srgbClr val="81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65840" autoAdjust="0"/>
  </p:normalViewPr>
  <p:slideViewPr>
    <p:cSldViewPr>
      <p:cViewPr>
        <p:scale>
          <a:sx n="87" d="100"/>
          <a:sy n="87" d="100"/>
        </p:scale>
        <p:origin x="-231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39229-6641-4520-99DB-0FFD4D3BF858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8D58C-D4A8-410D-9205-74F086C3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9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Introduction to Watsi : Watsi is nonprofit crowd funding platform, Watsi is like a </a:t>
            </a:r>
            <a:r>
              <a:rPr lang="en-US" baseline="0" dirty="0" err="1" smtClean="0"/>
              <a:t>kickstarter</a:t>
            </a:r>
            <a:r>
              <a:rPr lang="en-US" baseline="0" dirty="0" smtClean="0"/>
              <a:t> for healthcare on the world.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65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team was a perfect blend of Front end, backend and work experience.</a:t>
            </a:r>
          </a:p>
          <a:p>
            <a:r>
              <a:rPr lang="en-US" baseline="0" dirty="0" smtClean="0"/>
              <a:t>Sprint planning was done in such a manner to pick up stories that were feasible in time limit and we made sure that we are planning to keep time to think about design and polish.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application focused on simple usable design. Application is made keeping UX in mind.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39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Watsi</a:t>
            </a:r>
            <a:r>
              <a:rPr lang="en-US" baseline="0" dirty="0" smtClean="0"/>
              <a:t> is solving a good problem, BUT</a:t>
            </a:r>
          </a:p>
          <a:p>
            <a:r>
              <a:rPr lang="en-US" baseline="0" dirty="0" smtClean="0"/>
              <a:t> - &gt; Currently its has everything on website, people rarely regularly visit website to know who are new patients who need help etc.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think we can help </a:t>
            </a:r>
            <a:r>
              <a:rPr lang="en-US" baseline="0" dirty="0" err="1" smtClean="0"/>
              <a:t>watsi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 - &gt; To extend their reach and awareness with our mobile </a:t>
            </a:r>
            <a:r>
              <a:rPr lang="en-US" baseline="0" dirty="0" smtClean="0"/>
              <a:t>app.</a:t>
            </a:r>
            <a:br>
              <a:rPr lang="en-US" baseline="0" dirty="0" smtClean="0"/>
            </a:br>
            <a:endParaRPr lang="en-US" baseline="0" dirty="0" smtClean="0"/>
          </a:p>
          <a:p>
            <a:r>
              <a:rPr lang="en-US" baseline="0" dirty="0" smtClean="0"/>
              <a:t>Pyramid structure of problem and inspiration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07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3 pillars of this app.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Create Awareness : Patient list. </a:t>
            </a:r>
          </a:p>
          <a:p>
            <a:r>
              <a:rPr lang="en-US" baseline="0" dirty="0" smtClean="0"/>
              <a:t>Help needy : By funding patient or Sharing their need on social media.</a:t>
            </a:r>
          </a:p>
          <a:p>
            <a:r>
              <a:rPr lang="en-US" baseline="0" dirty="0" smtClean="0"/>
              <a:t>Motivate social circle: By campaign messages, Push notifications.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49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time</a:t>
            </a:r>
            <a:r>
              <a:rPr lang="en-US" baseline="0" dirty="0" smtClean="0"/>
              <a:t> :</a:t>
            </a:r>
          </a:p>
          <a:p>
            <a:endParaRPr lang="en-US" baseline="0" dirty="0" smtClean="0"/>
          </a:p>
          <a:p>
            <a:r>
              <a:rPr lang="en-US" baseline="0" dirty="0" smtClean="0"/>
              <a:t>Gist of everything we show and tell is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App is designed to have simple usable UX.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Well focused on Three things ( Fund, Share, Encourage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13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High</a:t>
            </a:r>
            <a:r>
              <a:rPr lang="en-US" sz="1200" baseline="0" dirty="0" smtClean="0">
                <a:solidFill>
                  <a:schemeClr val="bg1"/>
                </a:solidFill>
              </a:rPr>
              <a:t> level roadmap from “Now” to “</a:t>
            </a:r>
            <a:r>
              <a:rPr lang="en-US" sz="1200" baseline="0" dirty="0" err="1" smtClean="0">
                <a:solidFill>
                  <a:schemeClr val="bg1"/>
                </a:solidFill>
              </a:rPr>
              <a:t>Playstore</a:t>
            </a:r>
            <a:r>
              <a:rPr lang="en-US" sz="1200" baseline="0" dirty="0" smtClean="0">
                <a:solidFill>
                  <a:schemeClr val="bg1"/>
                </a:solidFill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aseline="0" dirty="0" smtClean="0">
                <a:solidFill>
                  <a:schemeClr val="bg1"/>
                </a:solidFill>
              </a:rPr>
              <a:t>Timeline view</a:t>
            </a:r>
            <a:endParaRPr lang="en-US" sz="1200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85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slide will be removed if we don’t get testimonial from Chase.</a:t>
            </a:r>
          </a:p>
          <a:p>
            <a:r>
              <a:rPr lang="en-US" dirty="0" smtClean="0"/>
              <a:t>Testimonial</a:t>
            </a:r>
            <a:r>
              <a:rPr lang="en-US" baseline="0" dirty="0" smtClean="0"/>
              <a:t> text will be replaced with the one we get from Chase if we get one.</a:t>
            </a:r>
          </a:p>
          <a:p>
            <a:r>
              <a:rPr lang="en-US" baseline="0" dirty="0" smtClean="0"/>
              <a:t>-------------------------------------------------------------------------------------------------</a:t>
            </a:r>
          </a:p>
          <a:p>
            <a:r>
              <a:rPr lang="en-US" baseline="0" dirty="0" smtClean="0"/>
              <a:t>Note: We kept Watsi in loop since our proposal to build this app for </a:t>
            </a:r>
            <a:r>
              <a:rPr lang="en-US" baseline="0" dirty="0" err="1" smtClean="0"/>
              <a:t>watsi</a:t>
            </a:r>
            <a:r>
              <a:rPr lang="en-US" baseline="0" dirty="0" smtClean="0"/>
              <a:t>. Watsi (Chase) surprised by what we have achieved without any help from </a:t>
            </a:r>
            <a:r>
              <a:rPr lang="en-US" baseline="0" dirty="0" err="1" smtClean="0"/>
              <a:t>watsi</a:t>
            </a:r>
            <a:r>
              <a:rPr lang="en-US" baseline="0" dirty="0" smtClean="0"/>
              <a:t> team.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85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</a:t>
            </a:r>
            <a:r>
              <a:rPr lang="en-US" baseline="0" dirty="0" smtClean="0"/>
              <a:t> questions but don’t forget to go to next slide for Thanks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85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8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1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2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3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3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1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7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8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6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9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6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3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D46D2-A5CF-4EF4-A6E9-A8A0D2AF825B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0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image" Target="../media/image9.jpeg"/><Relationship Id="rId10" Type="http://schemas.openxmlformats.org/officeDocument/2006/relationships/image" Target="../media/image14.wmf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447800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Watsi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886200"/>
            <a:ext cx="8686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Fund healthcare for people around the world.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53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8229600" cy="12954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	</a:t>
            </a:r>
            <a:r>
              <a:rPr lang="en-US" sz="3200" dirty="0" smtClean="0">
                <a:solidFill>
                  <a:schemeClr val="bg1"/>
                </a:solidFill>
              </a:rPr>
              <a:t>	     </a:t>
            </a:r>
            <a:r>
              <a:rPr lang="en-US" sz="3200" dirty="0" smtClean="0">
                <a:solidFill>
                  <a:schemeClr val="bg1"/>
                </a:solidFill>
              </a:rPr>
              <a:t>Nathan and </a:t>
            </a:r>
            <a:r>
              <a:rPr lang="en-US" sz="3200" dirty="0" err="1" smtClean="0">
                <a:solidFill>
                  <a:schemeClr val="bg1"/>
                </a:solidFill>
              </a:rPr>
              <a:t>Codepath</a:t>
            </a: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    Jesus ( Mentor )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Yahoo !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     </a:t>
            </a:r>
            <a:r>
              <a:rPr lang="en-US" sz="4000" i="1" dirty="0" smtClean="0">
                <a:solidFill>
                  <a:schemeClr val="bg1"/>
                </a:solidFill>
              </a:rPr>
              <a:t>Do good, do well. Donate for Watsi.</a:t>
            </a:r>
            <a:r>
              <a:rPr lang="en-US" sz="4000" dirty="0">
                <a:solidFill>
                  <a:schemeClr val="bg1"/>
                </a:solidFill>
              </a:rPr>
              <a:t/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81400" y="838200"/>
            <a:ext cx="1942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Thanks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69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101" y="381000"/>
            <a:ext cx="7772400" cy="1470025"/>
          </a:xfrm>
        </p:spPr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Team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9507" y="4101329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Ankit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1809" y="4114800"/>
            <a:ext cx="1438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Ganesh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8894" y="4014243"/>
            <a:ext cx="1140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Rutvij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58000" y="2209800"/>
            <a:ext cx="1781175" cy="168592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635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0484" y="2319665"/>
            <a:ext cx="1781175" cy="168592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635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81400" y="2328318"/>
            <a:ext cx="1781175" cy="1685925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635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8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Inspiration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2000" y="1485900"/>
            <a:ext cx="2743200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Non-Profit problems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43600" y="2345871"/>
            <a:ext cx="1197429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Fast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30087" y="3189509"/>
            <a:ext cx="1676400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Bureaucratic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25287" y="4038600"/>
            <a:ext cx="2286000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Difficult to enroll huge sections of society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257800" y="1485900"/>
            <a:ext cx="2743200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Smart Phone Revolution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58686" y="2345871"/>
            <a:ext cx="1197429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Slow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4999" y="3200395"/>
            <a:ext cx="1676400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Free and Open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453742" y="4038600"/>
            <a:ext cx="2286000" cy="7239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Power of Social Networks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971799" y="5553332"/>
            <a:ext cx="2743200" cy="58076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Making Positive Change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5" name="Picture 2" descr="C:\Users\gsangle\AppData\Local\Microsoft\Windows\Temporary Internet Files\Content.IE5\78SSJYYB\MC90006017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0" y="1549966"/>
            <a:ext cx="494127" cy="59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gsangle\AppData\Local\Microsoft\Windows\Temporary Internet Files\Content.IE5\0ZV58VNF\MC900433826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21" y="1570434"/>
            <a:ext cx="543492" cy="54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Users\gsangle\AppData\Local\Microsoft\Windows\Temporary Internet Files\Content.IE5\78SSJYYB\MC90043636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776118"/>
            <a:ext cx="715961" cy="71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64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Watsi App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74370" y="1905000"/>
            <a:ext cx="192786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Browse Patients in need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81400" y="1905000"/>
            <a:ext cx="17526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Make it easy to donate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24600" y="1905000"/>
            <a:ext cx="17526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Make it easy to Share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86763" y="4572000"/>
            <a:ext cx="4626542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Make it fun, while keeping it serious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1" name="Picture 2" descr="C:\Users\gsangle\AppData\Local\Microsoft\Windows\Temporary Internet Files\Content.IE5\78SSJYYB\MC90039084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13026"/>
            <a:ext cx="365125" cy="42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gsangle\AppData\Local\Microsoft\Windows\Temporary Internet Files\Content.IE5\78SSJYYB\MC900439824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124200"/>
            <a:ext cx="446088" cy="44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gsangle\AppData\Local\Microsoft\Windows\Temporary Internet Files\Content.IE5\NLRQO756\MP900442458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194" y="3131762"/>
            <a:ext cx="461011" cy="38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gsangle\AppData\Local\Microsoft\Windows\Temporary Internet Files\Content.IE5\78SSJYYB\MC900304333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163888"/>
            <a:ext cx="436305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:\Users\gsangle\AppData\Local\Microsoft\Windows\Temporary Internet Files\Content.IE5\0ZV58VNF\MC900020127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3175796"/>
            <a:ext cx="538079" cy="43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C:\Users\gsangle\AppData\Local\Microsoft\Windows\Temporary Internet Files\Content.IE5\GLU7V41X\MP900431311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5823443"/>
            <a:ext cx="497750" cy="50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1" descr="C:\Users\gsangle\AppData\Local\Microsoft\Windows\Temporary Internet Files\Content.IE5\78SSJYYB\MP910216394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736" y="5823443"/>
            <a:ext cx="718596" cy="62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C:\Users\gsangle\AppData\Local\Microsoft\Windows\Temporary Internet Files\Content.IE5\0ZV58VNF\MC900435795[1]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855897"/>
            <a:ext cx="440904" cy="43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5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Challenges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10200" y="1905000"/>
            <a:ext cx="25908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Presenting Profile Images with Donation Details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71600" y="1905000"/>
            <a:ext cx="25146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Getting Data from watsi.org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71600" y="4572000"/>
            <a:ext cx="25908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User Login and Facebook Integration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10200" y="4572000"/>
            <a:ext cx="2514600" cy="10668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Minimal, polished and lively UI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" name="Picture 2" descr="C:\Program Files (x86)\Microsoft Office\MEDIA\CAGCAT10\j030052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85398"/>
            <a:ext cx="639762" cy="55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gsangle\AppData\Local\Microsoft\Windows\Temporary Internet Files\Content.IE5\78SSJYYB\MC90033982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65" y="3085398"/>
            <a:ext cx="499204" cy="45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gsangle\AppData\Local\Microsoft\Windows\Temporary Internet Files\Content.IE5\NLRQO756\MC900434829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781" y="3051152"/>
            <a:ext cx="454025" cy="45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:\Users\gsangle\AppData\Local\Microsoft\Windows\Temporary Internet Files\Content.IE5\GLU7V41X\MC900432593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791200"/>
            <a:ext cx="423863" cy="42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C:\Users\gsangle\AppData\Local\Microsoft\Windows\Temporary Internet Files\Content.IE5\NLRQO756\MC900356077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760" y="5791200"/>
            <a:ext cx="510642" cy="52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C:\Users\gsangle\AppData\Local\Microsoft\Windows\Temporary Internet Files\Content.IE5\78SSJYYB\MC900411924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796" y="5786744"/>
            <a:ext cx="392742" cy="43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3" descr="C:\Users\gsangle\AppData\Local\Microsoft\Windows\Temporary Internet Files\Content.IE5\NLRQO756\MP900431739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352" y="5758883"/>
            <a:ext cx="447448" cy="44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9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72" y="762000"/>
            <a:ext cx="8229600" cy="1143000"/>
          </a:xfrm>
        </p:spPr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Future work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3658" y="2133600"/>
            <a:ext cx="863237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Code improvements.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Official approval from </a:t>
            </a:r>
            <a:r>
              <a:rPr lang="en-US" sz="3200" dirty="0" smtClean="0">
                <a:solidFill>
                  <a:schemeClr val="bg1"/>
                </a:solidFill>
              </a:rPr>
              <a:t>Watsi.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Integration with Watsi API &amp; Payment gateway.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App testing on various devices ( AppThwack).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Release to play store.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69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229600" cy="3200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>
                <a:solidFill>
                  <a:schemeClr val="bg1"/>
                </a:solidFill>
              </a:rPr>
              <a:t>At first glance, it looks amazing. Thanks again for picking us as your project</a:t>
            </a:r>
            <a:r>
              <a:rPr lang="en-US" dirty="0" smtClean="0">
                <a:solidFill>
                  <a:schemeClr val="bg1"/>
                </a:solidFill>
              </a:rPr>
              <a:t>!”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733800"/>
            <a:ext cx="1905000" cy="190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67400" y="5715000"/>
            <a:ext cx="175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Chase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Adam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7400" y="6139934"/>
            <a:ext cx="21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Cofounder Watsi.org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286000"/>
            <a:ext cx="63246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Questions 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4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3599</TotalTime>
  <Words>454</Words>
  <Application>Microsoft Office PowerPoint</Application>
  <PresentationFormat>On-screen Show (4:3)</PresentationFormat>
  <Paragraphs>77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Watsi</vt:lpstr>
      <vt:lpstr>Team</vt:lpstr>
      <vt:lpstr>PowerPoint Presentation</vt:lpstr>
      <vt:lpstr>Watsi App</vt:lpstr>
      <vt:lpstr>Demo</vt:lpstr>
      <vt:lpstr>Challenges</vt:lpstr>
      <vt:lpstr>Future work</vt:lpstr>
      <vt:lpstr>“At first glance, it looks amazing. Thanks again for picking us as your project!”</vt:lpstr>
      <vt:lpstr>Questions ?</vt:lpstr>
      <vt:lpstr>       Nathan and Codepath       Jesus ( Mentor ) Yahoo !        Do good, do well. Donate for Watsi.   </vt:lpstr>
    </vt:vector>
  </TitlesOfParts>
  <Company>CA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RUTVIJKUMAR SHAH</dc:creator>
  <cp:lastModifiedBy>RUTVIJKUMAR SHAH</cp:lastModifiedBy>
  <cp:revision>87</cp:revision>
  <dcterms:created xsi:type="dcterms:W3CDTF">2014-07-21T05:14:41Z</dcterms:created>
  <dcterms:modified xsi:type="dcterms:W3CDTF">2014-08-04T16:38:14Z</dcterms:modified>
</cp:coreProperties>
</file>