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 App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Fund healthcare for people around the world.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339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190" y="41125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Watsi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</a:t>
            </a:r>
            <a:r>
              <a:rPr lang="en-US" sz="3200" dirty="0" smtClean="0">
                <a:solidFill>
                  <a:schemeClr val="bg1"/>
                </a:solidFill>
              </a:rPr>
              <a:t>awareness about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en-US" sz="3200" dirty="0" smtClean="0">
                <a:solidFill>
                  <a:schemeClr val="bg1"/>
                </a:solidFill>
              </a:rPr>
              <a:t>atsi </a:t>
            </a:r>
            <a:r>
              <a:rPr lang="en-US" sz="3200" dirty="0" smtClean="0">
                <a:solidFill>
                  <a:schemeClr val="bg1"/>
                </a:solidFill>
              </a:rPr>
              <a:t>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Helps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</a:t>
            </a:r>
            <a:r>
              <a:rPr lang="en-US" sz="3200" dirty="0" smtClean="0">
                <a:solidFill>
                  <a:schemeClr val="bg1"/>
                </a:solidFill>
              </a:rPr>
              <a:t>watsi.org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Periodic data updates from watsi.org</a:t>
            </a: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84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 App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24</cp:revision>
  <dcterms:created xsi:type="dcterms:W3CDTF">2014-07-21T05:14:41Z</dcterms:created>
  <dcterms:modified xsi:type="dcterms:W3CDTF">2014-07-22T23:18:10Z</dcterms:modified>
</cp:coreProperties>
</file>