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3D8"/>
    <a:srgbClr val="81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33" autoAdjust="0"/>
  </p:normalViewPr>
  <p:slideViewPr>
    <p:cSldViewPr>
      <p:cViewPr>
        <p:scale>
          <a:sx n="87" d="100"/>
          <a:sy n="87" d="100"/>
        </p:scale>
        <p:origin x="-231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39229-6641-4520-99DB-0FFD4D3BF858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8D58C-D4A8-410D-9205-74F086C3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6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team was a perfect blend of Front end, backend and work experience.</a:t>
            </a:r>
          </a:p>
          <a:p>
            <a:r>
              <a:rPr lang="en-US" baseline="0" dirty="0" smtClean="0"/>
              <a:t>Sprint planning was done in such a manner to pick up stories that were feasible in time limit and we made sure that we are planning to keep time to think about design and polish.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application focused on simple usable design. Application is made keeping UX in mind.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39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Medical care is never cheap.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Big burden in developing countries.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Watsi harnesses the crowd to change that.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07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can a user do in using our application. User stories </a:t>
            </a:r>
          </a:p>
          <a:p>
            <a:r>
              <a:rPr lang="en-US" baseline="0" dirty="0" smtClean="0"/>
              <a:t> Browse list of patients see progress of each patient, their medical need. </a:t>
            </a:r>
          </a:p>
          <a:p>
            <a:r>
              <a:rPr lang="en-US" baseline="0" dirty="0" smtClean="0"/>
              <a:t>	Either donate or share on social networking site so as to spread awareness about the people in need. </a:t>
            </a:r>
          </a:p>
          <a:p>
            <a:r>
              <a:rPr lang="en-US" baseline="0" dirty="0" smtClean="0"/>
              <a:t>In activity feed user can know about which patients got funded special campaign messages and new patients that have joined the portal.</a:t>
            </a:r>
          </a:p>
          <a:p>
            <a:endParaRPr lang="en-US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Spread awareness about Watsi 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Social network engagement.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Helps running donation campaigns.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100% of donation funds life-changing healthcare.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49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Tablet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Location aware notifications.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Auto pay start of every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Integration with Watsi </a:t>
            </a:r>
            <a:r>
              <a:rPr lang="en-US" sz="1200" dirty="0" err="1" smtClean="0">
                <a:solidFill>
                  <a:schemeClr val="bg1"/>
                </a:solidFill>
              </a:rPr>
              <a:t>Api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Heat map based on donation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5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Tablet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Location aware notifications.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Auto pay start of every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Integration with Watsi </a:t>
            </a:r>
            <a:r>
              <a:rPr lang="en-US" sz="1200" dirty="0" err="1" smtClean="0">
                <a:solidFill>
                  <a:schemeClr val="bg1"/>
                </a:solidFill>
              </a:rPr>
              <a:t>Api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Heat map based on donation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2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3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1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7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8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9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6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46D2-A5CF-4EF4-A6E9-A8A0D2AF825B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0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jpeg"/><Relationship Id="rId10" Type="http://schemas.openxmlformats.org/officeDocument/2006/relationships/image" Target="../media/image14.wmf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Watsi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86200"/>
            <a:ext cx="8686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Fund healthcare for people around the </a:t>
            </a:r>
            <a:r>
              <a:rPr lang="en-US" dirty="0" smtClean="0">
                <a:solidFill>
                  <a:schemeClr val="bg1"/>
                </a:solidFill>
              </a:rPr>
              <a:t>world.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9507" y="4267200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Ankit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2809" y="6072553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Ganesh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8894" y="4264967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Rutvij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25054" y="2426641"/>
            <a:ext cx="1781175" cy="168592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600" y="2426642"/>
            <a:ext cx="1781175" cy="168592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62400" y="4175972"/>
            <a:ext cx="1781175" cy="168592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Inspiration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62000" y="1485900"/>
            <a:ext cx="27432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Non-Profit problems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43600" y="2345871"/>
            <a:ext cx="1197429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Fast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30087" y="3189509"/>
            <a:ext cx="16764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Bureaucratic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25287" y="4038600"/>
            <a:ext cx="22860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Difficult to enroll huge sections of society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57800" y="1485900"/>
            <a:ext cx="27432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Smart Phone Revolution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58686" y="2345871"/>
            <a:ext cx="1197429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Slow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4999" y="3200395"/>
            <a:ext cx="16764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Free and Open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53742" y="4038600"/>
            <a:ext cx="22860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Power of Social Networks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971799" y="5553332"/>
            <a:ext cx="2743200" cy="58076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Feel better, really.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gsangle\AppData\Local\Microsoft\Windows\Temporary Internet Files\Content.IE5\78SSJYYB\MC90006017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0" y="1549966"/>
            <a:ext cx="494127" cy="59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gsangle\AppData\Local\Microsoft\Windows\Temporary Internet Files\Content.IE5\0ZV58VNF\MC90043382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21" y="1570434"/>
            <a:ext cx="543492" cy="54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gsangle\AppData\Local\Microsoft\Windows\Temporary Internet Files\Content.IE5\78SSJYYB\MC90043636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776118"/>
            <a:ext cx="715961" cy="71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6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Watsi App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62000" y="1905000"/>
            <a:ext cx="17526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Browse Patients in need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81400" y="1905000"/>
            <a:ext cx="17526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Make it easy to donate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324600" y="1905000"/>
            <a:ext cx="17526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Make it easy to Share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6763" y="4572000"/>
            <a:ext cx="4626542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Make it fun, while keeping it serious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gsangle\AppData\Local\Microsoft\Windows\Temporary Internet Files\Content.IE5\78SSJYYB\MC90039084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13026"/>
            <a:ext cx="365125" cy="42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gsangle\AppData\Local\Microsoft\Windows\Temporary Internet Files\Content.IE5\78SSJYYB\MC900439824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124200"/>
            <a:ext cx="446088" cy="44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gsangle\AppData\Local\Microsoft\Windows\Temporary Internet Files\Content.IE5\NLRQO756\MP900442458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94" y="3131762"/>
            <a:ext cx="461011" cy="38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gsangle\AppData\Local\Microsoft\Windows\Temporary Internet Files\Content.IE5\78SSJYYB\MC900304333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163888"/>
            <a:ext cx="436305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gsangle\AppData\Local\Microsoft\Windows\Temporary Internet Files\Content.IE5\0ZV58VNF\MC900020127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175796"/>
            <a:ext cx="538079" cy="43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gsangle\AppData\Local\Microsoft\Windows\Temporary Internet Files\Content.IE5\GLU7V41X\MP900431311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5823443"/>
            <a:ext cx="497750" cy="50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gsangle\AppData\Local\Microsoft\Windows\Temporary Internet Files\Content.IE5\78SSJYYB\MP910216394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736" y="5823443"/>
            <a:ext cx="718596" cy="62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gsangle\AppData\Local\Microsoft\Windows\Temporary Internet Files\Content.IE5\0ZV58VNF\MC900435795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855897"/>
            <a:ext cx="440904" cy="43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10200" y="1905000"/>
            <a:ext cx="25908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Presenting Profile Images with Donation Details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71600" y="1905000"/>
            <a:ext cx="25146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Getting Data from watsi.org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71600" y="4572000"/>
            <a:ext cx="25908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User Login and Facebook Integration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10200" y="4572000"/>
            <a:ext cx="25146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Minimal, polished and lively UI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Program Files (x86)\Microsoft Office\MEDIA\CAGCAT10\j030052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85398"/>
            <a:ext cx="639762" cy="55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gsangle\AppData\Local\Microsoft\Windows\Temporary Internet Files\Content.IE5\78SSJYYB\MC90033982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65" y="3085398"/>
            <a:ext cx="499204" cy="45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gsangle\AppData\Local\Microsoft\Windows\Temporary Internet Files\Content.IE5\NLRQO756\MC900434829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781" y="3051152"/>
            <a:ext cx="454025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gsangle\AppData\Local\Microsoft\Windows\Temporary Internet Files\Content.IE5\GLU7V41X\MC90043259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791200"/>
            <a:ext cx="423863" cy="42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gsangle\AppData\Local\Microsoft\Windows\Temporary Internet Files\Content.IE5\NLRQO756\MC900356077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760" y="5791200"/>
            <a:ext cx="510642" cy="52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gsangle\AppData\Local\Microsoft\Windows\Temporary Internet Files\Content.IE5\78SSJYYB\MC900411924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796" y="5786744"/>
            <a:ext cx="392742" cy="43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C:\Users\gsangle\AppData\Local\Microsoft\Windows\Temporary Internet Files\Content.IE5\NLRQO756\MP900431739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52" y="5758883"/>
            <a:ext cx="447448" cy="44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9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1543" y="1752600"/>
            <a:ext cx="2639558" cy="119742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Integration with watsi.org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31371" y="4158343"/>
            <a:ext cx="25908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Make it FUN !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38801" y="4158343"/>
            <a:ext cx="2654678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Code Improvements and Tablet Compatibility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gsangle\AppData\Local\Microsoft\Windows\Temporary Internet Files\Content.IE5\0ZV58VNF\MC90044133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30" y="5217144"/>
            <a:ext cx="794657" cy="79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sangle\AppData\Local\Microsoft\Windows\Temporary Internet Files\Content.IE5\NLRQO756\MC90043482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615" y="5347773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gsangle\AppData\Local\Microsoft\Windows\Temporary Internet Files\Content.IE5\GLU7V41X\MC900250855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379744"/>
            <a:ext cx="673479" cy="5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gsangle\AppData\Local\Microsoft\Windows\Temporary Internet Files\Content.IE5\GLU7V41X\MP900442441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18757"/>
            <a:ext cx="518903" cy="40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gsangle\AppData\Local\Microsoft\Windows\Temporary Internet Files\Content.IE5\GLU7V41X\MC900319906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75597" y="5353445"/>
            <a:ext cx="563227" cy="55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gsangle\AppData\Local\Microsoft\Windows\Temporary Internet Files\Content.IE5\GLU7V41X\MC900434791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051" y="5320784"/>
            <a:ext cx="587375" cy="58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gsangle\AppData\Local\Microsoft\Windows\Temporary Internet Files\Content.IE5\NLRQO756\MC900440391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076906"/>
            <a:ext cx="5111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gsangle\AppData\Local\Microsoft\Windows\Temporary Internet Files\Content.IE5\GLU7V41X\MC900198487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185" y="3024126"/>
            <a:ext cx="582273" cy="56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gsangle\AppData\Local\Microsoft\Windows\Temporary Internet Files\Content.IE5\GLU7V41X\MC900300858[1]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050" y="3079606"/>
            <a:ext cx="371187" cy="53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9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1200"/>
            <a:ext cx="8229600" cy="3200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Thanks.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100" i="1" dirty="0" smtClean="0">
                <a:solidFill>
                  <a:schemeClr val="bg1"/>
                </a:solidFill>
              </a:rPr>
              <a:t>Do good, do well. Donate for Watsi.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270</Words>
  <Application>Microsoft Office PowerPoint</Application>
  <PresentationFormat>On-screen Show (4:3)</PresentationFormat>
  <Paragraphs>64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Watsi</vt:lpstr>
      <vt:lpstr>Team</vt:lpstr>
      <vt:lpstr>Inspiration</vt:lpstr>
      <vt:lpstr>Watsi App</vt:lpstr>
      <vt:lpstr>Demo</vt:lpstr>
      <vt:lpstr>Challenges</vt:lpstr>
      <vt:lpstr>Future work</vt:lpstr>
      <vt:lpstr>Thanks.   Do good, do well. Donate for Watsi.   </vt:lpstr>
    </vt:vector>
  </TitlesOfParts>
  <Company>CA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RUTVIJKUMAR SHAH</dc:creator>
  <cp:lastModifiedBy>RUTVIJKUMAR SHAH</cp:lastModifiedBy>
  <cp:revision>60</cp:revision>
  <dcterms:created xsi:type="dcterms:W3CDTF">2014-07-21T05:14:41Z</dcterms:created>
  <dcterms:modified xsi:type="dcterms:W3CDTF">2014-07-25T00:43:19Z</dcterms:modified>
</cp:coreProperties>
</file>