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D8"/>
    <a:srgbClr val="81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33" autoAdjust="0"/>
  </p:normalViewPr>
  <p:slideViewPr>
    <p:cSldViewPr>
      <p:cViewPr varScale="1">
        <p:scale>
          <a:sx n="78" d="100"/>
          <a:sy n="78" d="100"/>
        </p:scale>
        <p:origin x="-96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39229-6641-4520-99DB-0FFD4D3BF858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8D58C-D4A8-410D-9205-74F086C3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6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team was a perfect blend of Front end, backend and work experience.</a:t>
            </a:r>
          </a:p>
          <a:p>
            <a:r>
              <a:rPr lang="en-US" baseline="0" dirty="0" smtClean="0"/>
              <a:t>Sprint planning was done in such a manner to pick up stories that were feasible in time limit and we made sure that we are planning to keep time to think about design and polish.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application focused on simple usable design. Application is made keeping UX in mind.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can a user do in using our application. User stories </a:t>
            </a:r>
          </a:p>
          <a:p>
            <a:r>
              <a:rPr lang="en-US" baseline="0" dirty="0" smtClean="0"/>
              <a:t> Browse list of patients see progress of each patient, their medical need. </a:t>
            </a:r>
          </a:p>
          <a:p>
            <a:r>
              <a:rPr lang="en-US" baseline="0" dirty="0" smtClean="0"/>
              <a:t>	Either donate or share on social networking site so as to spread awareness about the people in need. </a:t>
            </a:r>
          </a:p>
          <a:p>
            <a:r>
              <a:rPr lang="en-US" baseline="0" dirty="0" smtClean="0"/>
              <a:t>In activity feed user can know about which patients got funded special campaign messages and new patients that have joined the portal.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46D2-A5CF-4EF4-A6E9-A8A0D2AF825B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</a:rPr>
              <a:t>Watsi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Fund healthcare for people around the world.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Team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6339" y="42672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Ankit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6072553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Ganesh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3190" y="4112567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Rutvij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25054" y="2426641"/>
            <a:ext cx="1781175" cy="16859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2426642"/>
            <a:ext cx="1781175" cy="168592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62400" y="4175972"/>
            <a:ext cx="1781175" cy="168592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Inspiration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438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Medical care is never </a:t>
            </a:r>
            <a:r>
              <a:rPr lang="en-US" sz="3200" dirty="0" smtClean="0">
                <a:solidFill>
                  <a:schemeClr val="bg1"/>
                </a:solidFill>
              </a:rPr>
              <a:t>cheap.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</a:t>
            </a:r>
            <a:r>
              <a:rPr lang="en-US" sz="3200" dirty="0" smtClean="0">
                <a:solidFill>
                  <a:schemeClr val="bg1"/>
                </a:solidFill>
              </a:rPr>
              <a:t>ig </a:t>
            </a:r>
            <a:r>
              <a:rPr lang="en-US" sz="3200" dirty="0">
                <a:solidFill>
                  <a:schemeClr val="bg1"/>
                </a:solidFill>
              </a:rPr>
              <a:t>burden in </a:t>
            </a:r>
            <a:r>
              <a:rPr lang="en-US" sz="3200" dirty="0" smtClean="0">
                <a:solidFill>
                  <a:schemeClr val="bg1"/>
                </a:solidFill>
              </a:rPr>
              <a:t>developing countries</a:t>
            </a:r>
            <a:r>
              <a:rPr lang="en-US" sz="3200" dirty="0">
                <a:solidFill>
                  <a:schemeClr val="bg1"/>
                </a:solidFill>
              </a:rPr>
              <a:t>. 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Watsi </a:t>
            </a:r>
            <a:r>
              <a:rPr lang="en-US" sz="3200" dirty="0">
                <a:solidFill>
                  <a:schemeClr val="bg1"/>
                </a:solidFill>
              </a:rPr>
              <a:t>harnesses the crowd to change that.</a:t>
            </a:r>
          </a:p>
        </p:txBody>
      </p:sp>
    </p:spTree>
    <p:extLst>
      <p:ext uri="{BB962C8B-B14F-4D97-AF65-F5344CB8AC3E}">
        <p14:creationId xmlns:p14="http://schemas.microsoft.com/office/powerpoint/2010/main" val="40146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Why Watsi App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Spread awareness about </a:t>
            </a:r>
            <a:r>
              <a:rPr lang="en-US" sz="3200" dirty="0">
                <a:solidFill>
                  <a:schemeClr val="bg1"/>
                </a:solidFill>
              </a:rPr>
              <a:t>W</a:t>
            </a:r>
            <a:r>
              <a:rPr lang="en-US" sz="3200" dirty="0" smtClean="0">
                <a:solidFill>
                  <a:schemeClr val="bg1"/>
                </a:solidFill>
              </a:rPr>
              <a:t>atsi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</a:t>
            </a:r>
            <a:r>
              <a:rPr lang="en-US" sz="3200" dirty="0" smtClean="0">
                <a:solidFill>
                  <a:schemeClr val="bg1"/>
                </a:solidFill>
              </a:rPr>
              <a:t>ocial network engagement.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Helps </a:t>
            </a:r>
            <a:r>
              <a:rPr lang="en-US" sz="3200" dirty="0">
                <a:solidFill>
                  <a:schemeClr val="bg1"/>
                </a:solidFill>
              </a:rPr>
              <a:t>running donation </a:t>
            </a:r>
            <a:r>
              <a:rPr lang="en-US" sz="3200" dirty="0" smtClean="0">
                <a:solidFill>
                  <a:schemeClr val="bg1"/>
                </a:solidFill>
              </a:rPr>
              <a:t>campaigns.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100% of donation funds life-changing healthcare.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Technical 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No API from watsi.org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Watsi.org under renovation </a:t>
            </a: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83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Tablet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Location aware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Auto </a:t>
            </a:r>
            <a:r>
              <a:rPr lang="en-US" sz="3200" dirty="0" smtClean="0">
                <a:solidFill>
                  <a:schemeClr val="bg1"/>
                </a:solidFill>
              </a:rPr>
              <a:t>pay start of every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Integration with </a:t>
            </a:r>
            <a:r>
              <a:rPr lang="en-US" sz="3200" dirty="0" err="1" smtClean="0">
                <a:solidFill>
                  <a:schemeClr val="bg1"/>
                </a:solidFill>
              </a:rPr>
              <a:t>Watsi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Api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Heat map based </a:t>
            </a:r>
            <a:r>
              <a:rPr lang="en-US" sz="3200" dirty="0" smtClean="0">
                <a:solidFill>
                  <a:schemeClr val="bg1"/>
                </a:solidFill>
              </a:rPr>
              <a:t>on donation data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192</Words>
  <Application>Microsoft Office PowerPoint</Application>
  <PresentationFormat>On-screen Show (4:3)</PresentationFormat>
  <Paragraphs>36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Watsi</vt:lpstr>
      <vt:lpstr>Team</vt:lpstr>
      <vt:lpstr>Inspiration</vt:lpstr>
      <vt:lpstr>Why Watsi App</vt:lpstr>
      <vt:lpstr>Demo</vt:lpstr>
      <vt:lpstr>Technical challenges</vt:lpstr>
      <vt:lpstr>Future work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RUTVIJKUMAR SHAH</dc:creator>
  <cp:lastModifiedBy>RUTVIJKUMAR SHAH</cp:lastModifiedBy>
  <cp:revision>29</cp:revision>
  <dcterms:created xsi:type="dcterms:W3CDTF">2014-07-21T05:14:41Z</dcterms:created>
  <dcterms:modified xsi:type="dcterms:W3CDTF">2014-07-24T04:35:22Z</dcterms:modified>
</cp:coreProperties>
</file>