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3D8"/>
    <a:srgbClr val="81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39229-6641-4520-99DB-0FFD4D3BF858}" type="datetimeFigureOut">
              <a:rPr lang="en-US" smtClean="0"/>
              <a:t>7/23/14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8D58C-D4A8-410D-9205-74F086C3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8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9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46D2-A5CF-4EF4-A6E9-A8A0D2AF82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err="1" smtClean="0">
                <a:solidFill>
                  <a:schemeClr val="bg1"/>
                </a:solidFill>
              </a:rPr>
              <a:t>Watsi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Fund healthcare for people around the world.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3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Team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6339" y="42672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Ankit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6072553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Ganesh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3190" y="4112567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Rutvij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25054" y="2426641"/>
            <a:ext cx="1781175" cy="168592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" y="2426642"/>
            <a:ext cx="1781175" cy="168592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62400" y="4175972"/>
            <a:ext cx="1781175" cy="168592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6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Inspiration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438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Medical care is never </a:t>
            </a:r>
            <a:r>
              <a:rPr lang="en-US" sz="3200" dirty="0" smtClean="0">
                <a:solidFill>
                  <a:schemeClr val="bg1"/>
                </a:solidFill>
              </a:rPr>
              <a:t>cheap.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</a:t>
            </a:r>
            <a:r>
              <a:rPr lang="en-US" sz="3200" dirty="0" smtClean="0">
                <a:solidFill>
                  <a:schemeClr val="bg1"/>
                </a:solidFill>
              </a:rPr>
              <a:t>ig </a:t>
            </a:r>
            <a:r>
              <a:rPr lang="en-US" sz="3200" dirty="0">
                <a:solidFill>
                  <a:schemeClr val="bg1"/>
                </a:solidFill>
              </a:rPr>
              <a:t>burden in </a:t>
            </a:r>
            <a:r>
              <a:rPr lang="en-US" sz="3200" dirty="0" smtClean="0">
                <a:solidFill>
                  <a:schemeClr val="bg1"/>
                </a:solidFill>
              </a:rPr>
              <a:t>developing countries</a:t>
            </a:r>
            <a:r>
              <a:rPr lang="en-US" sz="3200" dirty="0">
                <a:solidFill>
                  <a:schemeClr val="bg1"/>
                </a:solidFill>
              </a:rPr>
              <a:t>. 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Watsi </a:t>
            </a:r>
            <a:r>
              <a:rPr lang="en-US" sz="3200" dirty="0">
                <a:solidFill>
                  <a:schemeClr val="bg1"/>
                </a:solidFill>
              </a:rPr>
              <a:t>harnesses the crowd to change that.</a:t>
            </a:r>
          </a:p>
        </p:txBody>
      </p:sp>
    </p:spTree>
    <p:extLst>
      <p:ext uri="{BB962C8B-B14F-4D97-AF65-F5344CB8AC3E}">
        <p14:creationId xmlns:p14="http://schemas.microsoft.com/office/powerpoint/2010/main" val="401460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Why Watsi App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438400"/>
            <a:ext cx="883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Spread awareness about </a:t>
            </a:r>
            <a:r>
              <a:rPr lang="en-US" sz="3200" dirty="0">
                <a:solidFill>
                  <a:schemeClr val="bg1"/>
                </a:solidFill>
              </a:rPr>
              <a:t>W</a:t>
            </a:r>
            <a:r>
              <a:rPr lang="en-US" sz="3200" dirty="0" smtClean="0">
                <a:solidFill>
                  <a:schemeClr val="bg1"/>
                </a:solidFill>
              </a:rPr>
              <a:t>atsi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</a:t>
            </a:r>
            <a:r>
              <a:rPr lang="en-US" sz="3200" dirty="0" smtClean="0">
                <a:solidFill>
                  <a:schemeClr val="bg1"/>
                </a:solidFill>
              </a:rPr>
              <a:t>ocial network engagement.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Helps </a:t>
            </a:r>
            <a:r>
              <a:rPr lang="en-US" sz="3200" dirty="0">
                <a:solidFill>
                  <a:schemeClr val="bg1"/>
                </a:solidFill>
              </a:rPr>
              <a:t>running donation </a:t>
            </a:r>
            <a:r>
              <a:rPr lang="en-US" sz="3200" dirty="0" smtClean="0">
                <a:solidFill>
                  <a:schemeClr val="bg1"/>
                </a:solidFill>
              </a:rPr>
              <a:t>campaigns.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100% of donation funds life-changing healthcare.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Technical 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438400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No API from watsi.org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Watsi.org under renovation </a:t>
            </a:r>
          </a:p>
        </p:txBody>
      </p:sp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438400"/>
            <a:ext cx="8839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Tablet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Location aware notifications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Payment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Auto pay start of every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Integration with </a:t>
            </a:r>
            <a:r>
              <a:rPr lang="en-US" sz="3200" dirty="0" err="1" smtClean="0">
                <a:solidFill>
                  <a:schemeClr val="bg1"/>
                </a:solidFill>
              </a:rPr>
              <a:t>Watsi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Api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Generate graph on map base on donation data.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Periodic data updates from watsi.org</a:t>
            </a:r>
          </a:p>
        </p:txBody>
      </p:sp>
    </p:spTree>
    <p:extLst>
      <p:ext uri="{BB962C8B-B14F-4D97-AF65-F5344CB8AC3E}">
        <p14:creationId xmlns:p14="http://schemas.microsoft.com/office/powerpoint/2010/main" val="1182910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106</Words>
  <Application>Microsoft Macintosh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Watsi</vt:lpstr>
      <vt:lpstr>Team</vt:lpstr>
      <vt:lpstr>Inspiration</vt:lpstr>
      <vt:lpstr>Why Watsi App</vt:lpstr>
      <vt:lpstr>Demo</vt:lpstr>
      <vt:lpstr>Technical challenges</vt:lpstr>
      <vt:lpstr>Future work</vt:lpstr>
    </vt:vector>
  </TitlesOfParts>
  <Company>CA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RUTVIJKUMAR SHAH</dc:creator>
  <cp:lastModifiedBy>Administrator</cp:lastModifiedBy>
  <cp:revision>26</cp:revision>
  <dcterms:created xsi:type="dcterms:W3CDTF">2014-07-21T05:14:41Z</dcterms:created>
  <dcterms:modified xsi:type="dcterms:W3CDTF">2014-07-24T03:16:58Z</dcterms:modified>
</cp:coreProperties>
</file>