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0" r:id="rId6"/>
    <p:sldId id="261" r:id="rId7"/>
    <p:sldId id="266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D8"/>
    <a:srgbClr val="8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65840" autoAdjust="0"/>
  </p:normalViewPr>
  <p:slideViewPr>
    <p:cSldViewPr>
      <p:cViewPr>
        <p:scale>
          <a:sx n="87" d="100"/>
          <a:sy n="87" d="100"/>
        </p:scale>
        <p:origin x="-170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9229-6641-4520-99DB-0FFD4D3BF858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D58C-D4A8-410D-9205-74F086C3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Introduction to Watsi : Watsi is nonprofit crowd funding platform, Watsi is like a </a:t>
            </a:r>
            <a:r>
              <a:rPr lang="en-US" baseline="0" dirty="0" err="1" smtClean="0"/>
              <a:t>kickstarter</a:t>
            </a:r>
            <a:r>
              <a:rPr lang="en-US" baseline="0" dirty="0" smtClean="0"/>
              <a:t> for healthcare on the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team was a perfect blend of Front end, backend and work experience.</a:t>
            </a:r>
          </a:p>
          <a:p>
            <a:r>
              <a:rPr lang="en-US" baseline="0" dirty="0" smtClean="0"/>
              <a:t>Sprint planning was done in such a manner to pick up stories that were feasible in time limit and we made sure that we are planning to keep time to think about design and polish.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application focused on simple usable design. Application is made keeping UX in mind.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Watsi</a:t>
            </a:r>
            <a:r>
              <a:rPr lang="en-US" baseline="0" dirty="0" smtClean="0"/>
              <a:t> is solving a good problem, BUT</a:t>
            </a:r>
          </a:p>
          <a:p>
            <a:r>
              <a:rPr lang="en-US" baseline="0" dirty="0" smtClean="0"/>
              <a:t> - &gt; Currently its has everything on website, people rarely regularly visit website to know who are new patients who need help etc.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think we can help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- &gt; To extend their reach and awareness with our mobile app.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Pyramid structure of problem and inspiration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3 pillars of this app.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Awareness : Patient list. </a:t>
            </a:r>
          </a:p>
          <a:p>
            <a:r>
              <a:rPr lang="en-US" baseline="0" dirty="0" smtClean="0"/>
              <a:t>Help needy : By funding patient or Sharing their need on social media.</a:t>
            </a:r>
          </a:p>
          <a:p>
            <a:r>
              <a:rPr lang="en-US" baseline="0" dirty="0" smtClean="0"/>
              <a:t>Motivate social circle: By campaign messages, Push notifications.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time</a:t>
            </a:r>
            <a:r>
              <a:rPr lang="en-US" baseline="0" dirty="0" smtClean="0"/>
              <a:t> :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Gist of everything we show and tell is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 is designed to have simple usable UX.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Well focused on Three things ( Fund, Share, Encourage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1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High</a:t>
            </a:r>
            <a:r>
              <a:rPr lang="en-US" sz="1200" baseline="0" dirty="0" smtClean="0">
                <a:solidFill>
                  <a:schemeClr val="bg1"/>
                </a:solidFill>
              </a:rPr>
              <a:t> level roadmap from “Now” to “</a:t>
            </a:r>
            <a:r>
              <a:rPr lang="en-US" sz="1200" baseline="0" dirty="0" err="1" smtClean="0">
                <a:solidFill>
                  <a:schemeClr val="bg1"/>
                </a:solidFill>
              </a:rPr>
              <a:t>Playstore</a:t>
            </a:r>
            <a:r>
              <a:rPr lang="en-US" sz="1200" baseline="0" dirty="0" smtClean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aseline="0" dirty="0" smtClean="0">
                <a:solidFill>
                  <a:schemeClr val="bg1"/>
                </a:solidFill>
              </a:rPr>
              <a:t>Timeline view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will be removed if we don’t get testimonial from Chase.</a:t>
            </a:r>
          </a:p>
          <a:p>
            <a:r>
              <a:rPr lang="en-US" dirty="0" smtClean="0"/>
              <a:t>Testimonial</a:t>
            </a:r>
            <a:r>
              <a:rPr lang="en-US" baseline="0" dirty="0" smtClean="0"/>
              <a:t> text will be replaced with the one we get from Chase if we get one.</a:t>
            </a:r>
          </a:p>
          <a:p>
            <a:r>
              <a:rPr lang="en-US" baseline="0" dirty="0" smtClean="0"/>
              <a:t>-------------------------------------------------------------------------------------------------</a:t>
            </a:r>
          </a:p>
          <a:p>
            <a:r>
              <a:rPr lang="en-US" baseline="0" dirty="0" smtClean="0"/>
              <a:t>Note: We kept Watsi in loop since our proposal to build this app for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. Watsi (Chase) surprised by what we have achieved without any help from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 team.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questions but don’t forget to go to next slide for Thanks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46D2-A5CF-4EF4-A6E9-A8A0D2AF825B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jpeg"/><Relationship Id="rId10" Type="http://schemas.openxmlformats.org/officeDocument/2006/relationships/image" Target="../media/image14.wm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Watsi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686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Fund healthcare for people around the world.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8229600" cy="1295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	     Nathan and </a:t>
            </a:r>
            <a:r>
              <a:rPr lang="en-US" sz="3200" dirty="0" err="1" smtClean="0">
                <a:solidFill>
                  <a:schemeClr val="bg1"/>
                </a:solidFill>
              </a:rPr>
              <a:t>Codepath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  Jesus ( Mentor )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Yahoo !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sz="4000" i="1" dirty="0" smtClean="0">
                <a:solidFill>
                  <a:schemeClr val="bg1"/>
                </a:solidFill>
              </a:rPr>
              <a:t>Do good, do well. Donate for Watsi.</a:t>
            </a: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1400" y="838200"/>
            <a:ext cx="1942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Thanks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01" y="3810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Team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507" y="4101329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Ankit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1809" y="4114800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Ganesh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8894" y="4014243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Rutvij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2209800"/>
            <a:ext cx="1781175" cy="16859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484" y="2319665"/>
            <a:ext cx="1781175" cy="168592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2328318"/>
            <a:ext cx="1781175" cy="168592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485900"/>
            <a:ext cx="27432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Non-Profit problems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43600" y="2345871"/>
            <a:ext cx="1197429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Fast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30087" y="3189509"/>
            <a:ext cx="1676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Bureaucratic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25287" y="4038600"/>
            <a:ext cx="22860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Difficult to enroll huge sections of society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1485900"/>
            <a:ext cx="27432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Smart Phone Revolution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8686" y="2345871"/>
            <a:ext cx="1197429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Slow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4999" y="3200395"/>
            <a:ext cx="1676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Free and Open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53742" y="4038600"/>
            <a:ext cx="22860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Power of Social Networks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71799" y="5553332"/>
            <a:ext cx="2743200" cy="5807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Making Positive Change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" name="Picture 2" descr="C:\Users\gsangle\AppData\Local\Microsoft\Windows\Temporary Internet Files\Content.IE5\78SSJYYB\MC90006017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0" y="1549966"/>
            <a:ext cx="494127" cy="5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gsangle\AppData\Local\Microsoft\Windows\Temporary Internet Files\Content.IE5\0ZV58VNF\MC90043382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21" y="1570434"/>
            <a:ext cx="543492" cy="5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gsangle\AppData\Local\Microsoft\Windows\Temporary Internet Files\Content.IE5\78SSJYYB\MC90043636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776118"/>
            <a:ext cx="715961" cy="7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Watsi App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4370" y="1905000"/>
            <a:ext cx="192786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 Patients in need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easy to donate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246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easy to Share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763" y="4572000"/>
            <a:ext cx="4626542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fun, while keeping it serious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Picture 2" descr="C:\Users\gsangle\AppData\Local\Microsoft\Windows\Temporary Internet Files\Content.IE5\78SSJYYB\MC90039084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13026"/>
            <a:ext cx="365125" cy="42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gsangle\AppData\Local\Microsoft\Windows\Temporary Internet Files\Content.IE5\78SSJYYB\MC90043982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124200"/>
            <a:ext cx="446088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gsangle\AppData\Local\Microsoft\Windows\Temporary Internet Files\Content.IE5\NLRQO756\MP900442458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94" y="3131762"/>
            <a:ext cx="461011" cy="38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gsangle\AppData\Local\Microsoft\Windows\Temporary Internet Files\Content.IE5\78SSJYYB\MC90030433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63888"/>
            <a:ext cx="436305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gsangle\AppData\Local\Microsoft\Windows\Temporary Internet Files\Content.IE5\0ZV58VNF\MC90002012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175796"/>
            <a:ext cx="538079" cy="43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:\Users\gsangle\AppData\Local\Microsoft\Windows\Temporary Internet Files\Content.IE5\GLU7V41X\MP90043131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5823443"/>
            <a:ext cx="497750" cy="5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C:\Users\gsangle\AppData\Local\Microsoft\Windows\Temporary Internet Files\Content.IE5\78SSJYYB\MP910216394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36" y="5823443"/>
            <a:ext cx="718596" cy="6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C:\Users\gsangle\AppData\Local\Microsoft\Windows\Temporary Internet Files\Content.IE5\0ZV58VNF\MC900435795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855897"/>
            <a:ext cx="440904" cy="43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0200" y="1905000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Presenting Profile Images with Donation Details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1905000"/>
            <a:ext cx="2514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Getting Data from watsi.org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4572000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User Login and Facebook Integration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10200" y="4572000"/>
            <a:ext cx="2514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Minimal, polished and lively UI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Picture 2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85398"/>
            <a:ext cx="639762" cy="5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gsangle\AppData\Local\Microsoft\Windows\Temporary Internet Files\Content.IE5\78SSJYYB\MC90033982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65" y="3085398"/>
            <a:ext cx="499204" cy="45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gsangle\AppData\Local\Microsoft\Windows\Temporary Internet Files\Content.IE5\NLRQO756\MC90043482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81" y="3051152"/>
            <a:ext cx="454025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gsangle\AppData\Local\Microsoft\Windows\Temporary Internet Files\Content.IE5\GLU7V41X\MC90043259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91200"/>
            <a:ext cx="423863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gsangle\AppData\Local\Microsoft\Windows\Temporary Internet Files\Content.IE5\NLRQO756\MC90035607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60" y="5791200"/>
            <a:ext cx="510642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gsangle\AppData\Local\Microsoft\Windows\Temporary Internet Files\Content.IE5\78SSJYYB\MC900411924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96" y="5786744"/>
            <a:ext cx="392742" cy="43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C:\Users\gsangle\AppData\Local\Microsoft\Windows\Temporary Internet Files\Content.IE5\NLRQO756\MP900431739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2" y="5758883"/>
            <a:ext cx="447448" cy="44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2" y="762000"/>
            <a:ext cx="8229600" cy="1143000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Future work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658" y="2133600"/>
            <a:ext cx="863237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Code improvements.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Official approval from </a:t>
            </a:r>
            <a:r>
              <a:rPr lang="en-US" sz="3200" dirty="0" smtClean="0">
                <a:solidFill>
                  <a:schemeClr val="bg1"/>
                </a:solidFill>
              </a:rPr>
              <a:t>Watsi.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Integration with Watsi API &amp; Payment gateway.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App testing on various devices ( AppThwack).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Release to play store.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"We were really excited that </a:t>
            </a:r>
            <a:r>
              <a:rPr lang="en-US" dirty="0" err="1">
                <a:solidFill>
                  <a:schemeClr val="bg1"/>
                </a:solidFill>
              </a:rPr>
              <a:t>Rutvij</a:t>
            </a:r>
            <a:r>
              <a:rPr lang="en-US" dirty="0">
                <a:solidFill>
                  <a:schemeClr val="bg1"/>
                </a:solidFill>
              </a:rPr>
              <a:t> and his team decided to help out Watsi by building us an awesome Android app. Thanks guys!"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10000"/>
            <a:ext cx="1905000" cy="190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5715000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Chase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Adam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139934"/>
            <a:ext cx="21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Cofounder Watsi.org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63246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Questions 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462</Words>
  <Application>Microsoft Office PowerPoint</Application>
  <PresentationFormat>On-screen Show (4:3)</PresentationFormat>
  <Paragraphs>77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Watsi</vt:lpstr>
      <vt:lpstr>Team</vt:lpstr>
      <vt:lpstr>PowerPoint Presentation</vt:lpstr>
      <vt:lpstr>Watsi App</vt:lpstr>
      <vt:lpstr>Demo</vt:lpstr>
      <vt:lpstr>Challenges</vt:lpstr>
      <vt:lpstr>Future work</vt:lpstr>
      <vt:lpstr>"We were really excited that Rutvij and his team decided to help out Watsi by building us an awesome Android app. Thanks guys!"</vt:lpstr>
      <vt:lpstr>Questions ?</vt:lpstr>
      <vt:lpstr>       Nathan and Codepath       Jesus ( Mentor ) Yahoo !        Do good, do well. Donate for Watsi.   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RUTVIJKUMAR SHAH</dc:creator>
  <cp:lastModifiedBy>RUTVIJKUMAR SHAH</cp:lastModifiedBy>
  <cp:revision>88</cp:revision>
  <dcterms:created xsi:type="dcterms:W3CDTF">2014-07-21T05:14:41Z</dcterms:created>
  <dcterms:modified xsi:type="dcterms:W3CDTF">2014-08-04T22:46:09Z</dcterms:modified>
</cp:coreProperties>
</file>