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1" r:id="rId7"/>
    <p:sldId id="266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D8"/>
    <a:srgbClr val="81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65840" autoAdjust="0"/>
  </p:normalViewPr>
  <p:slideViewPr>
    <p:cSldViewPr>
      <p:cViewPr>
        <p:scale>
          <a:sx n="87" d="100"/>
          <a:sy n="87" d="100"/>
        </p:scale>
        <p:origin x="-231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39229-6641-4520-99DB-0FFD4D3BF858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8D58C-D4A8-410D-9205-74F086C3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Introduction to Watsi : Watsi is nonprofit crowd funding platform, Watsi is like a </a:t>
            </a:r>
            <a:r>
              <a:rPr lang="en-US" baseline="0" dirty="0" err="1" smtClean="0"/>
              <a:t>kickstarter</a:t>
            </a:r>
            <a:r>
              <a:rPr lang="en-US" baseline="0" dirty="0" smtClean="0"/>
              <a:t> for healthcare on the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65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</a:t>
            </a:r>
            <a:r>
              <a:rPr lang="en-US" baseline="0" dirty="0" smtClean="0"/>
              <a:t> team was a perfect blend of Front end, backend and work experience.</a:t>
            </a:r>
          </a:p>
          <a:p>
            <a:r>
              <a:rPr lang="en-US" baseline="0" dirty="0" smtClean="0"/>
              <a:t>Sprint planning was done in such a manner to pick up stories that were feasible in time limit and we made sure that we are planning to keep time to think about design and polish.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application focused on simple usable design. Application is made keeping UX in mind.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Watsi</a:t>
            </a:r>
            <a:r>
              <a:rPr lang="en-US" baseline="0" dirty="0" smtClean="0"/>
              <a:t> is solving a good problem, BUT</a:t>
            </a:r>
          </a:p>
          <a:p>
            <a:r>
              <a:rPr lang="en-US" baseline="0" dirty="0" smtClean="0"/>
              <a:t> - &gt; Currently its has everything on website, people rarely regularly visit website to know who are new patients who need help etc.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think we can help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- &gt; To extend their reach and awareness with our mobile app.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3 pillars of this app.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Create Awareness : Patient list. </a:t>
            </a:r>
          </a:p>
          <a:p>
            <a:r>
              <a:rPr lang="en-US" baseline="0" dirty="0" smtClean="0"/>
              <a:t>Help needy : By funding patient or Sharing their need on social media.</a:t>
            </a:r>
          </a:p>
          <a:p>
            <a:r>
              <a:rPr lang="en-US" baseline="0" dirty="0" smtClean="0"/>
              <a:t>Motivate social circle: By campaign messages, Push notifications.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9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time</a:t>
            </a:r>
            <a:r>
              <a:rPr lang="en-US" baseline="0" dirty="0" smtClean="0"/>
              <a:t> :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Gist of everything we show and tell is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App is designed to have simple usable UX.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Well focused on Three things ( Fund, Share, Encourage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13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High</a:t>
            </a:r>
            <a:r>
              <a:rPr lang="en-US" sz="1200" baseline="0" dirty="0" smtClean="0">
                <a:solidFill>
                  <a:schemeClr val="bg1"/>
                </a:solidFill>
              </a:rPr>
              <a:t> level roadmap from “Now” to “</a:t>
            </a:r>
            <a:r>
              <a:rPr lang="en-US" sz="1200" baseline="0" dirty="0" err="1" smtClean="0">
                <a:solidFill>
                  <a:schemeClr val="bg1"/>
                </a:solidFill>
              </a:rPr>
              <a:t>Playstore</a:t>
            </a:r>
            <a:r>
              <a:rPr lang="en-US" sz="1200" baseline="0" dirty="0" smtClean="0">
                <a:solidFill>
                  <a:schemeClr val="bg1"/>
                </a:solidFill>
              </a:rPr>
              <a:t>”</a:t>
            </a:r>
            <a:endParaRPr lang="en-US" sz="12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slide will be removed if we don’t get testimonial from Chase.</a:t>
            </a:r>
          </a:p>
          <a:p>
            <a:r>
              <a:rPr lang="en-US" dirty="0" smtClean="0"/>
              <a:t>Testimonial</a:t>
            </a:r>
            <a:r>
              <a:rPr lang="en-US" baseline="0" dirty="0" smtClean="0"/>
              <a:t> text will be replaced with the one we get from Chase if we get one.</a:t>
            </a:r>
          </a:p>
          <a:p>
            <a:r>
              <a:rPr lang="en-US" baseline="0" dirty="0" smtClean="0"/>
              <a:t>-------------------------------------------------------------------------------------------------</a:t>
            </a:r>
          </a:p>
          <a:p>
            <a:r>
              <a:rPr lang="en-US" baseline="0" dirty="0" smtClean="0"/>
              <a:t>Note: We kept Watsi in loop since our proposal to build this app for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. Watsi (Chase) surprised by what we have achieved without any help from </a:t>
            </a:r>
            <a:r>
              <a:rPr lang="en-US" baseline="0" dirty="0" err="1" smtClean="0"/>
              <a:t>watsi</a:t>
            </a:r>
            <a:r>
              <a:rPr lang="en-US" baseline="0" dirty="0" smtClean="0"/>
              <a:t> team.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</a:t>
            </a:r>
            <a:r>
              <a:rPr lang="en-US" baseline="0" dirty="0" smtClean="0"/>
              <a:t> questions but don’t forget to go to next slide for Thanks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8D58C-D4A8-410D-9205-74F086C3C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3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3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46D2-A5CF-4EF4-A6E9-A8A0D2AF825B}" type="datetimeFigureOut">
              <a:rPr lang="en-US" smtClean="0"/>
              <a:t>8/3/2014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90615-3A32-41C5-B387-9BF147C1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</a:rPr>
              <a:t>Watsi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86200"/>
            <a:ext cx="8686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Fund healthcare for people around the world.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8229600" cy="1295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sz="3200" dirty="0" smtClean="0">
                <a:solidFill>
                  <a:schemeClr val="bg1"/>
                </a:solidFill>
              </a:rPr>
              <a:t>	     </a:t>
            </a:r>
            <a:r>
              <a:rPr lang="en-US" sz="3200" dirty="0" smtClean="0">
                <a:solidFill>
                  <a:schemeClr val="bg1"/>
                </a:solidFill>
              </a:rPr>
              <a:t>Nathan and </a:t>
            </a:r>
            <a:r>
              <a:rPr lang="en-US" sz="3200" dirty="0" err="1" smtClean="0">
                <a:solidFill>
                  <a:schemeClr val="bg1"/>
                </a:solidFill>
              </a:rPr>
              <a:t>Codepath</a:t>
            </a: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	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    Jesus ( Mentor )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Yahoo !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sz="4000" i="1" dirty="0" smtClean="0">
                <a:solidFill>
                  <a:schemeClr val="bg1"/>
                </a:solidFill>
              </a:rPr>
              <a:t>Do good, do well. Donate for Watsi.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1400" y="838200"/>
            <a:ext cx="1942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Thanks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101" y="381000"/>
            <a:ext cx="7772400" cy="1470025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Team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507" y="4101329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Ankit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1809" y="4114800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Ganesh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8894" y="4014243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</a:rPr>
              <a:t>Rutvij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209800"/>
            <a:ext cx="1781175" cy="168592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0484" y="2319665"/>
            <a:ext cx="1781175" cy="1685925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81400" y="2328318"/>
            <a:ext cx="1781175" cy="168592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635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Inspiration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743" y="2667000"/>
            <a:ext cx="832471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Medical care is never cheap.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Watsi </a:t>
            </a:r>
            <a:r>
              <a:rPr lang="en-US" sz="3200" dirty="0">
                <a:solidFill>
                  <a:schemeClr val="bg1"/>
                </a:solidFill>
              </a:rPr>
              <a:t>harnesses the crowd to change that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 mobile app available for Watsi.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Mobile and social media helps to extend reach.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764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u="sng" dirty="0" smtClean="0">
                <a:solidFill>
                  <a:schemeClr val="bg1"/>
                </a:solidFill>
              </a:rPr>
              <a:t>Watsi App</a:t>
            </a:r>
            <a:endParaRPr lang="en-US" sz="4800" u="sng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438400"/>
            <a:ext cx="6781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</a:rPr>
              <a:t>Motivate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Demo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Challenges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0372" y="2514600"/>
            <a:ext cx="8915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No API available from Watsi.org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Patient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Payment Integration for </a:t>
            </a:r>
            <a:r>
              <a:rPr lang="en-US" sz="3200" dirty="0" smtClean="0">
                <a:solidFill>
                  <a:schemeClr val="bg1"/>
                </a:solidFill>
              </a:rPr>
              <a:t>donation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Third party libraries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5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72" y="762000"/>
            <a:ext cx="8229600" cy="1143000"/>
          </a:xfrm>
        </p:spPr>
        <p:txBody>
          <a:bodyPr/>
          <a:lstStyle/>
          <a:p>
            <a:r>
              <a:rPr lang="en-US" u="sng" dirty="0" smtClean="0">
                <a:solidFill>
                  <a:schemeClr val="bg1"/>
                </a:solidFill>
              </a:rPr>
              <a:t>Future work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3658" y="2133600"/>
            <a:ext cx="863237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Code improvements.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Official approval from </a:t>
            </a:r>
            <a:r>
              <a:rPr lang="en-US" sz="3200" dirty="0" smtClean="0">
                <a:solidFill>
                  <a:schemeClr val="bg1"/>
                </a:solidFill>
              </a:rPr>
              <a:t>Watsi.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Integration with Watsi API &amp; Payment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App testing on various devices ( AppThwack).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Release to play store.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At first glance, it looks amazing. Thanks again for picking us as your project</a:t>
            </a:r>
            <a:r>
              <a:rPr lang="en-US" dirty="0" smtClean="0">
                <a:solidFill>
                  <a:schemeClr val="bg1"/>
                </a:solidFill>
              </a:rPr>
              <a:t>!”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733800"/>
            <a:ext cx="1905000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5715000"/>
            <a:ext cx="1750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Chase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Adam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139934"/>
            <a:ext cx="21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Cofounder Watsi.org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0"/>
            <a:ext cx="63246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Questions 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432</Words>
  <Application>Microsoft Office PowerPoint</Application>
  <PresentationFormat>On-screen Show (4:3)</PresentationFormat>
  <Paragraphs>71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Watsi</vt:lpstr>
      <vt:lpstr>Team</vt:lpstr>
      <vt:lpstr>Inspiration</vt:lpstr>
      <vt:lpstr>Watsi App</vt:lpstr>
      <vt:lpstr>Demo</vt:lpstr>
      <vt:lpstr>Challenges</vt:lpstr>
      <vt:lpstr>Future work</vt:lpstr>
      <vt:lpstr>“At first glance, it looks amazing. Thanks again for picking us as your project!”</vt:lpstr>
      <vt:lpstr>Questions ?</vt:lpstr>
      <vt:lpstr>       Nathan and Codepath       Jesus ( Mentor ) Yahoo !        Do good, do well. Donate for Watsi.   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RUTVIJKUMAR SHAH</dc:creator>
  <cp:lastModifiedBy>RUTVIJKUMAR SHAH</cp:lastModifiedBy>
  <cp:revision>79</cp:revision>
  <dcterms:created xsi:type="dcterms:W3CDTF">2014-07-21T05:14:41Z</dcterms:created>
  <dcterms:modified xsi:type="dcterms:W3CDTF">2014-08-04T04:27:48Z</dcterms:modified>
</cp:coreProperties>
</file>