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33" autoAdjust="0"/>
  </p:normalViewPr>
  <p:slideViewPr>
    <p:cSldViewPr>
      <p:cViewPr>
        <p:scale>
          <a:sx n="87" d="100"/>
          <a:sy n="87" d="100"/>
        </p:scale>
        <p:origin x="-9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Medical care is never 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Big burden in developing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Watsi harnesses the crowd to change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a user do in using our application. User stories </a:t>
            </a:r>
          </a:p>
          <a:p>
            <a:r>
              <a:rPr lang="en-US" baseline="0" dirty="0" smtClean="0"/>
              <a:t> Browse list of patients see progress of each patient, their medical need. </a:t>
            </a:r>
          </a:p>
          <a:p>
            <a:r>
              <a:rPr lang="en-US" baseline="0" dirty="0" smtClean="0"/>
              <a:t>	Either donate or share on social networking site so as to spread awareness about the people in need. </a:t>
            </a:r>
          </a:p>
          <a:p>
            <a:r>
              <a:rPr lang="en-US" baseline="0" dirty="0" smtClean="0"/>
              <a:t>In activity feed user can know about which patients got funded special campaign messages and new patients that have joined the portal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Spread awareness about Watsi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Helps running donation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100% of donation funds life-changing healthcare.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Auto 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Integration with Watsi </a:t>
            </a:r>
            <a:r>
              <a:rPr lang="en-US" sz="1200" dirty="0" err="1" smtClean="0">
                <a:solidFill>
                  <a:schemeClr val="bg1"/>
                </a:solidFill>
              </a:rPr>
              <a:t>Api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Heat map based on donation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</a:t>
            </a:r>
            <a:r>
              <a:rPr lang="en-US" dirty="0" smtClean="0">
                <a:solidFill>
                  <a:schemeClr val="bg1"/>
                </a:solidFill>
              </a:rPr>
              <a:t>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267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2809" y="607255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Ganesh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2649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Rutvij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5054" y="2426641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426642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4175972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Fast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Bureaucratic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Difficult to enroll huge sections of society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Smart Phone Revolution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Free and Open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Power of 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Feel better, really.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Watsi </a:t>
            </a:r>
            <a:r>
              <a:rPr lang="en-US" sz="4800" b="1" dirty="0" smtClean="0">
                <a:solidFill>
                  <a:schemeClr val="bg1"/>
                </a:solidFill>
              </a:rPr>
              <a:t>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Presenting Profile Images with Donation Details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User Login and Facebook Integration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5398"/>
            <a:ext cx="639762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sangle\AppData\Local\Microsoft\Windows\Temporary Internet Files\Content.IE5\78SSJYYB\MC9003398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65" y="3085398"/>
            <a:ext cx="499204" cy="4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gsangle\AppData\Local\Microsoft\Windows\Temporary Internet Files\Content.IE5\NLRQO756\MC90043482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81" y="3051152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gsangle\AppData\Local\Microsoft\Windows\Temporary Internet Files\Content.IE5\GLU7V41X\MC90043259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1200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gsangle\AppData\Local\Microsoft\Windows\Temporary Internet Files\Content.IE5\NLRQO756\MC90035607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60" y="5791200"/>
            <a:ext cx="510642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gsangle\AppData\Local\Microsoft\Windows\Temporary Internet Files\Content.IE5\78SSJYYB\MC9004119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96" y="5786744"/>
            <a:ext cx="392742" cy="4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gsangle\AppData\Local\Microsoft\Windows\Temporary Internet Files\Content.IE5\NLRQO756\MP900431739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2" y="5758883"/>
            <a:ext cx="447448" cy="4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1543" y="1752600"/>
            <a:ext cx="2639558" cy="119742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Integration with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1371" y="4158343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 !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1" y="4158343"/>
            <a:ext cx="2654678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Code Improvements and Tablet Compatibility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gsangle\AppData\Local\Microsoft\Windows\Temporary Internet Files\Content.IE5\0ZV58VNF\MC90044133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30" y="5217144"/>
            <a:ext cx="794657" cy="7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sangle\AppData\Local\Microsoft\Windows\Temporary Internet Files\Content.IE5\NLRQO756\MC90043482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15" y="5347773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sangle\AppData\Local\Microsoft\Windows\Temporary Internet Files\Content.IE5\GLU7V41X\MC90025085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379744"/>
            <a:ext cx="673479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gsangle\AppData\Local\Microsoft\Windows\Temporary Internet Files\Content.IE5\GLU7V41X\MP90044244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8757"/>
            <a:ext cx="518903" cy="4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gsangle\AppData\Local\Microsoft\Windows\Temporary Internet Files\Content.IE5\GLU7V41X\MC900319906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5597" y="5353445"/>
            <a:ext cx="563227" cy="5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gsangle\AppData\Local\Microsoft\Windows\Temporary Internet Files\Content.IE5\GLU7V41X\MC900434791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51" y="5320784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gsangle\AppData\Local\Microsoft\Windows\Temporary Internet Files\Content.IE5\NLRQO756\MC90044039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76906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gsangle\AppData\Local\Microsoft\Windows\Temporary Internet Files\Content.IE5\GLU7V41X\MC900198487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85" y="3024126"/>
            <a:ext cx="582273" cy="5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gsangle\AppData\Local\Microsoft\Windows\Temporary Internet Files\Content.IE5\GLU7V41X\MC900300858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50" y="3079606"/>
            <a:ext cx="371187" cy="53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243</Words>
  <Application>Microsoft Office PowerPoint</Application>
  <PresentationFormat>On-screen Show (4:3)</PresentationFormat>
  <Paragraphs>57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</vt:lpstr>
      <vt:lpstr>Team</vt:lpstr>
      <vt:lpstr>Inspiration</vt:lpstr>
      <vt:lpstr>Watsi App</vt:lpstr>
      <vt:lpstr>Demo</vt:lpstr>
      <vt:lpstr>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Ganesh Sangle</cp:lastModifiedBy>
  <cp:revision>58</cp:revision>
  <dcterms:created xsi:type="dcterms:W3CDTF">2014-07-21T05:14:41Z</dcterms:created>
  <dcterms:modified xsi:type="dcterms:W3CDTF">2014-07-24T20:52:47Z</dcterms:modified>
</cp:coreProperties>
</file>