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33" autoAdjust="0"/>
  </p:normalViewPr>
  <p:slideViewPr>
    <p:cSldViewPr>
      <p:cViewPr varScale="1">
        <p:scale>
          <a:sx n="66" d="100"/>
          <a:sy n="6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a user do in using our application. User stories </a:t>
            </a:r>
          </a:p>
          <a:p>
            <a:r>
              <a:rPr lang="en-US" baseline="0" dirty="0" smtClean="0"/>
              <a:t> Browse list of patients see progress of each patient, their medical need. </a:t>
            </a:r>
          </a:p>
          <a:p>
            <a:r>
              <a:rPr lang="en-US" baseline="0" dirty="0" smtClean="0"/>
              <a:t>	Either donate or share on social networking site so as to spread awareness about the people in need. </a:t>
            </a:r>
          </a:p>
          <a:p>
            <a:r>
              <a:rPr lang="en-US" baseline="0" dirty="0" smtClean="0"/>
              <a:t>In activity feed user can know about which patients got funded special campaign messages and new patients that have joined the portal.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339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190" y="41125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Watsi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awareness about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en-US" sz="3200" dirty="0" smtClean="0">
                <a:solidFill>
                  <a:schemeClr val="bg1"/>
                </a:solidFill>
              </a:rPr>
              <a:t>atsi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Helps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watsi.org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Payment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</a:t>
            </a:r>
            <a:r>
              <a:rPr lang="en-US" sz="3200" dirty="0" err="1" smtClean="0">
                <a:solidFill>
                  <a:schemeClr val="bg1"/>
                </a:solidFill>
              </a:rPr>
              <a:t>Watsi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Api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Generate graph on map base on donation data.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Periodic data updates from watsi.org</a:t>
            </a: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203</Words>
  <Application>Microsoft Macintosh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Administrator</cp:lastModifiedBy>
  <cp:revision>28</cp:revision>
  <dcterms:created xsi:type="dcterms:W3CDTF">2014-07-21T05:14:41Z</dcterms:created>
  <dcterms:modified xsi:type="dcterms:W3CDTF">2014-07-24T03:40:11Z</dcterms:modified>
</cp:coreProperties>
</file>