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DDF7-1043-4378-8BBF-B5EEDAE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EAB75-6CF7-472A-925D-341D42791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14677-3213-430E-B8E6-F41AD5C1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C389-0761-4909-A569-3F2974EE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5D3A-5E40-4A06-97B2-3567BF9C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0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BE81-BD85-4C64-92F8-FFFD1AF6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8A61E-CDF8-49DE-8BC6-9DD3409CE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3F6AE-047B-4B8D-B96C-B9944E7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F38C-6811-4100-AF8A-0EE82D8F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E187-9092-444C-B8E4-903D51EA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7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E166F-E2D0-43EE-916C-E56E2DAFD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84AF3-F4E3-42C5-BBCF-6C35E3B9A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3389-2B48-4CE6-99DC-3D2C4057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B8AD-4403-496F-8EB3-9C45C352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7BE7-A0FC-44D1-B159-CC8AF0FE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9AB4-3E0A-4BBA-B3CC-CB751B21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E53F-408C-49B3-BAC2-4958E69B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F7EE-6C32-4A6E-82FF-77ADF6DD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3D4D-8752-4421-AB68-1B325621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DAE9-5801-4DCB-AE29-E22A3426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0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2604-6187-49DA-B84C-67EC940D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4ABD3-DCED-4E59-8F36-AA91F587B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07C2-5D1E-4A23-B197-364095E9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618A-6426-4F3B-8C78-74291C84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71A7-CDB2-448F-B3AB-5B574381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6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8A9C-0CD1-4CBC-80B6-22BC912F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9B2D-8F3C-40F0-8E0C-EBAF4D43A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4DFC-377E-48C8-99F3-C47B4E2B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7529-5913-4529-A16A-3FEC72E7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9094D-DAD8-4669-9E33-F23C622C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2A071-8F94-41AF-8B72-146DDA7F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34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48CE-02AF-4276-A925-E48C5014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422D-0C74-4B69-9A8B-24B351915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F55F-2EB3-4D01-9B24-64B7BAED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B37A3-7C1E-4392-85E0-1335696F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8D63A-15B1-43A7-8D72-5F52603DF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56DCD-87B3-42A6-87CA-7EC92B43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1212B-52A7-4752-BA77-F88F3562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6DD76-43F9-4D26-A9C9-3F11984E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25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6D73-C347-4E5E-89AF-A9C53244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748CD-52EC-4380-B130-5855C1AF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6D61-0D79-47AD-A090-59C654FB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C52DF-A59A-494A-8AD9-9634ABA0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0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1E6D1-68CB-476E-A503-FB5C393B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B9A1F-36A9-4081-A3A4-E3BC8CAE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0DEA-E42C-4CC8-84DC-CA6C1264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2E0E-AABF-4C84-8441-60289B4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C99D-98C4-4425-9BF2-F2969AF1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93F34-E903-4EBB-8499-425C9E99A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61530-360D-490A-954D-E6A2C2E0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813E-1CE7-4561-9419-A28BDC35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6AD60-57E2-426F-A757-87628875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7D08-1909-45F1-96E8-D37574B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4C410-753C-4EDB-B6AE-E1E4DD3F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CDB43-C94F-4B95-A7D3-5B51864B1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A4BF-9620-4694-855D-DB3F467D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BD4D1-47B9-43AD-8CB0-9F5882D7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CE1A2-98C3-45D7-9720-5FB0EF0C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0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6CAD8-0C0E-4B57-BE56-92722076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607E4-9D8D-4867-872B-8D2D64AF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6B4F-CA7A-49D8-BCCB-243ECB584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AC1F-F199-4F41-BF9E-32CBD91C2AA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7247-FAD6-45A0-9E4D-36B852B7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2298-C2F8-4491-B379-D9C3999B6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E801-7663-4E84-9F62-8B5A6BFD3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6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622B7D-BE35-4BB3-A52A-A942E2FAFB7C}"/>
              </a:ext>
            </a:extLst>
          </p:cNvPr>
          <p:cNvGrpSpPr/>
          <p:nvPr/>
        </p:nvGrpSpPr>
        <p:grpSpPr>
          <a:xfrm>
            <a:off x="552450" y="175051"/>
            <a:ext cx="7679441" cy="914400"/>
            <a:chOff x="552450" y="175051"/>
            <a:chExt cx="7679441" cy="914400"/>
          </a:xfrm>
        </p:grpSpPr>
        <p:pic>
          <p:nvPicPr>
            <p:cNvPr id="5" name="Graphic 4" descr="Internet Of Things">
              <a:extLst>
                <a:ext uri="{FF2B5EF4-FFF2-40B4-BE49-F238E27FC236}">
                  <a16:creationId xmlns:a16="http://schemas.microsoft.com/office/drawing/2014/main" id="{5EE2CC4F-6AA6-4B43-A896-CA15FD214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450" y="175051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6D47B7-BFE5-4170-B5DD-37B7D64BFA6C}"/>
                </a:ext>
              </a:extLst>
            </p:cNvPr>
            <p:cNvSpPr txBox="1"/>
            <p:nvPr/>
          </p:nvSpPr>
          <p:spPr>
            <a:xfrm>
              <a:off x="1352550" y="175051"/>
              <a:ext cx="6229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working on Cloud – 10 minutes tutorial</a:t>
              </a:r>
            </a:p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Very simple steps with screenshots</a:t>
              </a:r>
              <a:endParaRPr lang="en-GB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Graphic 7" descr="Aspiration">
              <a:extLst>
                <a:ext uri="{FF2B5EF4-FFF2-40B4-BE49-F238E27FC236}">
                  <a16:creationId xmlns:a16="http://schemas.microsoft.com/office/drawing/2014/main" id="{8A884696-7144-4316-AF77-085400D4C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7491" y="175051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25D7AF-2C2A-4EC7-95C9-46330B4DACB8}"/>
              </a:ext>
            </a:extLst>
          </p:cNvPr>
          <p:cNvGrpSpPr/>
          <p:nvPr/>
        </p:nvGrpSpPr>
        <p:grpSpPr>
          <a:xfrm>
            <a:off x="310338" y="1839169"/>
            <a:ext cx="7763759" cy="914400"/>
            <a:chOff x="310338" y="1839169"/>
            <a:chExt cx="7763759" cy="914400"/>
          </a:xfrm>
        </p:grpSpPr>
        <p:pic>
          <p:nvPicPr>
            <p:cNvPr id="10" name="Graphic 9" descr="Internet Of Things">
              <a:extLst>
                <a:ext uri="{FF2B5EF4-FFF2-40B4-BE49-F238E27FC236}">
                  <a16:creationId xmlns:a16="http://schemas.microsoft.com/office/drawing/2014/main" id="{58C3B674-F140-44DC-B8E1-7B9BC8481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338" y="183916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7F6F41-1FC9-40A7-919B-595DA8F0F2C0}"/>
                </a:ext>
              </a:extLst>
            </p:cNvPr>
            <p:cNvSpPr txBox="1"/>
            <p:nvPr/>
          </p:nvSpPr>
          <p:spPr>
            <a:xfrm>
              <a:off x="1156158" y="1839169"/>
              <a:ext cx="6229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Very simple steps to connect with EC2 instance from your Laptop / Desktop - Putty</a:t>
              </a:r>
              <a:endParaRPr lang="en-GB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Link">
              <a:extLst>
                <a:ext uri="{FF2B5EF4-FFF2-40B4-BE49-F238E27FC236}">
                  <a16:creationId xmlns:a16="http://schemas.microsoft.com/office/drawing/2014/main" id="{D6CF7B6F-5F11-483C-AB71-8546BCCF0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9697" y="1839169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9AF919-48DF-4A96-ACD0-AF62FC37D737}"/>
              </a:ext>
            </a:extLst>
          </p:cNvPr>
          <p:cNvGrpSpPr/>
          <p:nvPr/>
        </p:nvGrpSpPr>
        <p:grpSpPr>
          <a:xfrm>
            <a:off x="394656" y="3503287"/>
            <a:ext cx="7870418" cy="997803"/>
            <a:chOff x="394656" y="3503287"/>
            <a:chExt cx="7870418" cy="997803"/>
          </a:xfrm>
        </p:grpSpPr>
        <p:pic>
          <p:nvPicPr>
            <p:cNvPr id="13" name="Graphic 12" descr="Internet Of Things">
              <a:extLst>
                <a:ext uri="{FF2B5EF4-FFF2-40B4-BE49-F238E27FC236}">
                  <a16:creationId xmlns:a16="http://schemas.microsoft.com/office/drawing/2014/main" id="{49D4BC07-EA92-4811-A15C-39299B8B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656" y="358669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DA3531-66EB-4BB5-943E-D15175D1E0E6}"/>
                </a:ext>
              </a:extLst>
            </p:cNvPr>
            <p:cNvSpPr txBox="1"/>
            <p:nvPr/>
          </p:nvSpPr>
          <p:spPr>
            <a:xfrm>
              <a:off x="1194756" y="3586690"/>
              <a:ext cx="6229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and Copy Data to/from AWS EC2 Instance</a:t>
              </a:r>
              <a:endParaRPr lang="en-GB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Graphic 6" descr="Photocopier">
              <a:extLst>
                <a:ext uri="{FF2B5EF4-FFF2-40B4-BE49-F238E27FC236}">
                  <a16:creationId xmlns:a16="http://schemas.microsoft.com/office/drawing/2014/main" id="{B5142871-3489-4D59-B06F-44FFD358A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50674" y="350328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36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Garg, Ankush</dc:creator>
  <cp:lastModifiedBy>Garg, Ankush</cp:lastModifiedBy>
  <cp:revision>3</cp:revision>
  <dcterms:created xsi:type="dcterms:W3CDTF">2020-11-22T08:44:40Z</dcterms:created>
  <dcterms:modified xsi:type="dcterms:W3CDTF">2020-11-25T05:48:02Z</dcterms:modified>
</cp:coreProperties>
</file>