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8" autoAdjust="0"/>
    <p:restoredTop sz="94660"/>
  </p:normalViewPr>
  <p:slideViewPr>
    <p:cSldViewPr snapToGrid="0">
      <p:cViewPr varScale="1">
        <p:scale>
          <a:sx n="150" d="100"/>
          <a:sy n="150" d="100"/>
        </p:scale>
        <p:origin x="318"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68C8D1-F94D-4B7B-AF41-3364E4336B6D}"/>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US"/>
          </a:p>
        </p:txBody>
      </p:sp>
      <p:sp>
        <p:nvSpPr>
          <p:cNvPr id="3" name="Sottotitolo 2">
            <a:extLst>
              <a:ext uri="{FF2B5EF4-FFF2-40B4-BE49-F238E27FC236}">
                <a16:creationId xmlns:a16="http://schemas.microsoft.com/office/drawing/2014/main" id="{15EEE946-14A0-4AC3-ABC6-4A08DE1943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a:p>
        </p:txBody>
      </p:sp>
      <p:sp>
        <p:nvSpPr>
          <p:cNvPr id="4" name="Segnaposto data 3">
            <a:extLst>
              <a:ext uri="{FF2B5EF4-FFF2-40B4-BE49-F238E27FC236}">
                <a16:creationId xmlns:a16="http://schemas.microsoft.com/office/drawing/2014/main" id="{A8E809D9-3394-41D0-83D6-4FFF0E285AEE}"/>
              </a:ext>
            </a:extLst>
          </p:cNvPr>
          <p:cNvSpPr>
            <a:spLocks noGrp="1"/>
          </p:cNvSpPr>
          <p:nvPr>
            <p:ph type="dt" sz="half" idx="10"/>
          </p:nvPr>
        </p:nvSpPr>
        <p:spPr/>
        <p:txBody>
          <a:bodyPr/>
          <a:lstStyle/>
          <a:p>
            <a:fld id="{2B01423A-432A-446B-B729-E250481A3B3B}" type="datetimeFigureOut">
              <a:rPr lang="en-US" smtClean="0"/>
              <a:t>5/20/2020</a:t>
            </a:fld>
            <a:endParaRPr lang="en-US"/>
          </a:p>
        </p:txBody>
      </p:sp>
      <p:sp>
        <p:nvSpPr>
          <p:cNvPr id="5" name="Segnaposto piè di pagina 4">
            <a:extLst>
              <a:ext uri="{FF2B5EF4-FFF2-40B4-BE49-F238E27FC236}">
                <a16:creationId xmlns:a16="http://schemas.microsoft.com/office/drawing/2014/main" id="{8378A33A-AB8C-4900-B118-675C2CCB6CA5}"/>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79CA6651-5F5D-484D-A625-155F6B7C102E}"/>
              </a:ext>
            </a:extLst>
          </p:cNvPr>
          <p:cNvSpPr>
            <a:spLocks noGrp="1"/>
          </p:cNvSpPr>
          <p:nvPr>
            <p:ph type="sldNum" sz="quarter" idx="12"/>
          </p:nvPr>
        </p:nvSpPr>
        <p:spPr/>
        <p:txBody>
          <a:bodyPr/>
          <a:lstStyle/>
          <a:p>
            <a:fld id="{4D085603-DAA4-4AA9-AE73-5EA4E3DC9C73}" type="slidenum">
              <a:rPr lang="en-US" smtClean="0"/>
              <a:t>‹N›</a:t>
            </a:fld>
            <a:endParaRPr lang="en-US"/>
          </a:p>
        </p:txBody>
      </p:sp>
    </p:spTree>
    <p:extLst>
      <p:ext uri="{BB962C8B-B14F-4D97-AF65-F5344CB8AC3E}">
        <p14:creationId xmlns:p14="http://schemas.microsoft.com/office/powerpoint/2010/main" val="2182325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8278F0-938B-4C01-8096-6516A4538AE7}"/>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2BE826D6-F55F-49C9-8D64-2B17E72ABE17}"/>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C8FD5ACB-2265-4ECA-BD0A-8553B1E716BB}"/>
              </a:ext>
            </a:extLst>
          </p:cNvPr>
          <p:cNvSpPr>
            <a:spLocks noGrp="1"/>
          </p:cNvSpPr>
          <p:nvPr>
            <p:ph type="dt" sz="half" idx="10"/>
          </p:nvPr>
        </p:nvSpPr>
        <p:spPr/>
        <p:txBody>
          <a:bodyPr/>
          <a:lstStyle/>
          <a:p>
            <a:fld id="{2B01423A-432A-446B-B729-E250481A3B3B}" type="datetimeFigureOut">
              <a:rPr lang="en-US" smtClean="0"/>
              <a:t>5/20/2020</a:t>
            </a:fld>
            <a:endParaRPr lang="en-US"/>
          </a:p>
        </p:txBody>
      </p:sp>
      <p:sp>
        <p:nvSpPr>
          <p:cNvPr id="5" name="Segnaposto piè di pagina 4">
            <a:extLst>
              <a:ext uri="{FF2B5EF4-FFF2-40B4-BE49-F238E27FC236}">
                <a16:creationId xmlns:a16="http://schemas.microsoft.com/office/drawing/2014/main" id="{A2043501-4587-4441-8015-E2F308FC8BF4}"/>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A5D133EF-34AB-4D68-97A8-9C34176C166F}"/>
              </a:ext>
            </a:extLst>
          </p:cNvPr>
          <p:cNvSpPr>
            <a:spLocks noGrp="1"/>
          </p:cNvSpPr>
          <p:nvPr>
            <p:ph type="sldNum" sz="quarter" idx="12"/>
          </p:nvPr>
        </p:nvSpPr>
        <p:spPr/>
        <p:txBody>
          <a:bodyPr/>
          <a:lstStyle/>
          <a:p>
            <a:fld id="{4D085603-DAA4-4AA9-AE73-5EA4E3DC9C73}" type="slidenum">
              <a:rPr lang="en-US" smtClean="0"/>
              <a:t>‹N›</a:t>
            </a:fld>
            <a:endParaRPr lang="en-US"/>
          </a:p>
        </p:txBody>
      </p:sp>
    </p:spTree>
    <p:extLst>
      <p:ext uri="{BB962C8B-B14F-4D97-AF65-F5344CB8AC3E}">
        <p14:creationId xmlns:p14="http://schemas.microsoft.com/office/powerpoint/2010/main" val="2894770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B23BBBBE-1A23-4FE3-8F5E-379067CB19AD}"/>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8B4E8975-1293-4FCD-BE81-3E2AE412E3E3}"/>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CF518D42-8523-4AF6-B2A9-625102BA8174}"/>
              </a:ext>
            </a:extLst>
          </p:cNvPr>
          <p:cNvSpPr>
            <a:spLocks noGrp="1"/>
          </p:cNvSpPr>
          <p:nvPr>
            <p:ph type="dt" sz="half" idx="10"/>
          </p:nvPr>
        </p:nvSpPr>
        <p:spPr/>
        <p:txBody>
          <a:bodyPr/>
          <a:lstStyle/>
          <a:p>
            <a:fld id="{2B01423A-432A-446B-B729-E250481A3B3B}" type="datetimeFigureOut">
              <a:rPr lang="en-US" smtClean="0"/>
              <a:t>5/20/2020</a:t>
            </a:fld>
            <a:endParaRPr lang="en-US"/>
          </a:p>
        </p:txBody>
      </p:sp>
      <p:sp>
        <p:nvSpPr>
          <p:cNvPr id="5" name="Segnaposto piè di pagina 4">
            <a:extLst>
              <a:ext uri="{FF2B5EF4-FFF2-40B4-BE49-F238E27FC236}">
                <a16:creationId xmlns:a16="http://schemas.microsoft.com/office/drawing/2014/main" id="{E1EF884A-DF59-4FF1-A6B4-5F8A00728B0B}"/>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16958B75-077F-45C7-A296-03D42A8EA0EC}"/>
              </a:ext>
            </a:extLst>
          </p:cNvPr>
          <p:cNvSpPr>
            <a:spLocks noGrp="1"/>
          </p:cNvSpPr>
          <p:nvPr>
            <p:ph type="sldNum" sz="quarter" idx="12"/>
          </p:nvPr>
        </p:nvSpPr>
        <p:spPr/>
        <p:txBody>
          <a:bodyPr/>
          <a:lstStyle/>
          <a:p>
            <a:fld id="{4D085603-DAA4-4AA9-AE73-5EA4E3DC9C73}" type="slidenum">
              <a:rPr lang="en-US" smtClean="0"/>
              <a:t>‹N›</a:t>
            </a:fld>
            <a:endParaRPr lang="en-US"/>
          </a:p>
        </p:txBody>
      </p:sp>
    </p:spTree>
    <p:extLst>
      <p:ext uri="{BB962C8B-B14F-4D97-AF65-F5344CB8AC3E}">
        <p14:creationId xmlns:p14="http://schemas.microsoft.com/office/powerpoint/2010/main" val="4128530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200D95-35EE-4F6F-8582-40CBE3F6BA08}"/>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E066F532-1B37-47C9-8869-FBE2C9220E1F}"/>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C275C8D5-6142-428F-A262-CA05E141B54A}"/>
              </a:ext>
            </a:extLst>
          </p:cNvPr>
          <p:cNvSpPr>
            <a:spLocks noGrp="1"/>
          </p:cNvSpPr>
          <p:nvPr>
            <p:ph type="dt" sz="half" idx="10"/>
          </p:nvPr>
        </p:nvSpPr>
        <p:spPr/>
        <p:txBody>
          <a:bodyPr/>
          <a:lstStyle/>
          <a:p>
            <a:fld id="{2B01423A-432A-446B-B729-E250481A3B3B}" type="datetimeFigureOut">
              <a:rPr lang="en-US" smtClean="0"/>
              <a:t>5/20/2020</a:t>
            </a:fld>
            <a:endParaRPr lang="en-US"/>
          </a:p>
        </p:txBody>
      </p:sp>
      <p:sp>
        <p:nvSpPr>
          <p:cNvPr id="5" name="Segnaposto piè di pagina 4">
            <a:extLst>
              <a:ext uri="{FF2B5EF4-FFF2-40B4-BE49-F238E27FC236}">
                <a16:creationId xmlns:a16="http://schemas.microsoft.com/office/drawing/2014/main" id="{A5472242-65EC-4047-B67A-FFB2DC071349}"/>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1412FD55-4489-4D1C-8D58-2D552CF1036E}"/>
              </a:ext>
            </a:extLst>
          </p:cNvPr>
          <p:cNvSpPr>
            <a:spLocks noGrp="1"/>
          </p:cNvSpPr>
          <p:nvPr>
            <p:ph type="sldNum" sz="quarter" idx="12"/>
          </p:nvPr>
        </p:nvSpPr>
        <p:spPr/>
        <p:txBody>
          <a:bodyPr/>
          <a:lstStyle/>
          <a:p>
            <a:fld id="{4D085603-DAA4-4AA9-AE73-5EA4E3DC9C73}" type="slidenum">
              <a:rPr lang="en-US" smtClean="0"/>
              <a:t>‹N›</a:t>
            </a:fld>
            <a:endParaRPr lang="en-US"/>
          </a:p>
        </p:txBody>
      </p:sp>
    </p:spTree>
    <p:extLst>
      <p:ext uri="{BB962C8B-B14F-4D97-AF65-F5344CB8AC3E}">
        <p14:creationId xmlns:p14="http://schemas.microsoft.com/office/powerpoint/2010/main" val="3310019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1749A7-8EA8-428A-80E7-87AEC00588FD}"/>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7729F390-EDD5-47E2-8AE1-64C926B1D3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F9C5D8ED-C0D8-40F4-B44F-18025DC82645}"/>
              </a:ext>
            </a:extLst>
          </p:cNvPr>
          <p:cNvSpPr>
            <a:spLocks noGrp="1"/>
          </p:cNvSpPr>
          <p:nvPr>
            <p:ph type="dt" sz="half" idx="10"/>
          </p:nvPr>
        </p:nvSpPr>
        <p:spPr/>
        <p:txBody>
          <a:bodyPr/>
          <a:lstStyle/>
          <a:p>
            <a:fld id="{2B01423A-432A-446B-B729-E250481A3B3B}" type="datetimeFigureOut">
              <a:rPr lang="en-US" smtClean="0"/>
              <a:t>5/20/2020</a:t>
            </a:fld>
            <a:endParaRPr lang="en-US"/>
          </a:p>
        </p:txBody>
      </p:sp>
      <p:sp>
        <p:nvSpPr>
          <p:cNvPr id="5" name="Segnaposto piè di pagina 4">
            <a:extLst>
              <a:ext uri="{FF2B5EF4-FFF2-40B4-BE49-F238E27FC236}">
                <a16:creationId xmlns:a16="http://schemas.microsoft.com/office/drawing/2014/main" id="{54A5030D-4642-4FB8-B631-3479586E4FBF}"/>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CF3D25A1-F9D3-4461-8590-96300CA43B3B}"/>
              </a:ext>
            </a:extLst>
          </p:cNvPr>
          <p:cNvSpPr>
            <a:spLocks noGrp="1"/>
          </p:cNvSpPr>
          <p:nvPr>
            <p:ph type="sldNum" sz="quarter" idx="12"/>
          </p:nvPr>
        </p:nvSpPr>
        <p:spPr/>
        <p:txBody>
          <a:bodyPr/>
          <a:lstStyle/>
          <a:p>
            <a:fld id="{4D085603-DAA4-4AA9-AE73-5EA4E3DC9C73}" type="slidenum">
              <a:rPr lang="en-US" smtClean="0"/>
              <a:t>‹N›</a:t>
            </a:fld>
            <a:endParaRPr lang="en-US"/>
          </a:p>
        </p:txBody>
      </p:sp>
    </p:spTree>
    <p:extLst>
      <p:ext uri="{BB962C8B-B14F-4D97-AF65-F5344CB8AC3E}">
        <p14:creationId xmlns:p14="http://schemas.microsoft.com/office/powerpoint/2010/main" val="386014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3CC5DA-C14E-4CFA-A99E-56F44C8BE429}"/>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3341F92C-F774-4A8B-AD90-AFB915777917}"/>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a:extLst>
              <a:ext uri="{FF2B5EF4-FFF2-40B4-BE49-F238E27FC236}">
                <a16:creationId xmlns:a16="http://schemas.microsoft.com/office/drawing/2014/main" id="{9585793D-48C0-4106-A042-CA73186DA95E}"/>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a:extLst>
              <a:ext uri="{FF2B5EF4-FFF2-40B4-BE49-F238E27FC236}">
                <a16:creationId xmlns:a16="http://schemas.microsoft.com/office/drawing/2014/main" id="{26459098-89A9-41BE-A2BE-BC3D20967A84}"/>
              </a:ext>
            </a:extLst>
          </p:cNvPr>
          <p:cNvSpPr>
            <a:spLocks noGrp="1"/>
          </p:cNvSpPr>
          <p:nvPr>
            <p:ph type="dt" sz="half" idx="10"/>
          </p:nvPr>
        </p:nvSpPr>
        <p:spPr/>
        <p:txBody>
          <a:bodyPr/>
          <a:lstStyle/>
          <a:p>
            <a:fld id="{2B01423A-432A-446B-B729-E250481A3B3B}" type="datetimeFigureOut">
              <a:rPr lang="en-US" smtClean="0"/>
              <a:t>5/20/2020</a:t>
            </a:fld>
            <a:endParaRPr lang="en-US"/>
          </a:p>
        </p:txBody>
      </p:sp>
      <p:sp>
        <p:nvSpPr>
          <p:cNvPr id="6" name="Segnaposto piè di pagina 5">
            <a:extLst>
              <a:ext uri="{FF2B5EF4-FFF2-40B4-BE49-F238E27FC236}">
                <a16:creationId xmlns:a16="http://schemas.microsoft.com/office/drawing/2014/main" id="{5DEA2A8C-F2B4-4E2A-90CD-4AA9D6D8BC0F}"/>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ACF903BD-DF5F-4A76-AFB1-80C34BF9204E}"/>
              </a:ext>
            </a:extLst>
          </p:cNvPr>
          <p:cNvSpPr>
            <a:spLocks noGrp="1"/>
          </p:cNvSpPr>
          <p:nvPr>
            <p:ph type="sldNum" sz="quarter" idx="12"/>
          </p:nvPr>
        </p:nvSpPr>
        <p:spPr/>
        <p:txBody>
          <a:bodyPr/>
          <a:lstStyle/>
          <a:p>
            <a:fld id="{4D085603-DAA4-4AA9-AE73-5EA4E3DC9C73}" type="slidenum">
              <a:rPr lang="en-US" smtClean="0"/>
              <a:t>‹N›</a:t>
            </a:fld>
            <a:endParaRPr lang="en-US"/>
          </a:p>
        </p:txBody>
      </p:sp>
    </p:spTree>
    <p:extLst>
      <p:ext uri="{BB962C8B-B14F-4D97-AF65-F5344CB8AC3E}">
        <p14:creationId xmlns:p14="http://schemas.microsoft.com/office/powerpoint/2010/main" val="4200000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537372-F73F-47D6-B9F4-6A14D993A38C}"/>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2E6EB239-6FD9-45D8-B763-4E0641D667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F1CC12F-CE5A-4CAB-8E62-78E85194CA90}"/>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a:extLst>
              <a:ext uri="{FF2B5EF4-FFF2-40B4-BE49-F238E27FC236}">
                <a16:creationId xmlns:a16="http://schemas.microsoft.com/office/drawing/2014/main" id="{7AEF7117-A25A-4D5C-B7E8-76883F4ED8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A594AF76-60DA-4E0B-B621-4EDF0DCA839B}"/>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a:extLst>
              <a:ext uri="{FF2B5EF4-FFF2-40B4-BE49-F238E27FC236}">
                <a16:creationId xmlns:a16="http://schemas.microsoft.com/office/drawing/2014/main" id="{B77D0348-AB5C-4CB1-A934-EC1758608302}"/>
              </a:ext>
            </a:extLst>
          </p:cNvPr>
          <p:cNvSpPr>
            <a:spLocks noGrp="1"/>
          </p:cNvSpPr>
          <p:nvPr>
            <p:ph type="dt" sz="half" idx="10"/>
          </p:nvPr>
        </p:nvSpPr>
        <p:spPr/>
        <p:txBody>
          <a:bodyPr/>
          <a:lstStyle/>
          <a:p>
            <a:fld id="{2B01423A-432A-446B-B729-E250481A3B3B}" type="datetimeFigureOut">
              <a:rPr lang="en-US" smtClean="0"/>
              <a:t>5/20/2020</a:t>
            </a:fld>
            <a:endParaRPr lang="en-US"/>
          </a:p>
        </p:txBody>
      </p:sp>
      <p:sp>
        <p:nvSpPr>
          <p:cNvPr id="8" name="Segnaposto piè di pagina 7">
            <a:extLst>
              <a:ext uri="{FF2B5EF4-FFF2-40B4-BE49-F238E27FC236}">
                <a16:creationId xmlns:a16="http://schemas.microsoft.com/office/drawing/2014/main" id="{59C1179D-F3F1-4BBE-8C0E-A153FF6A72D5}"/>
              </a:ext>
            </a:extLst>
          </p:cNvPr>
          <p:cNvSpPr>
            <a:spLocks noGrp="1"/>
          </p:cNvSpPr>
          <p:nvPr>
            <p:ph type="ftr" sz="quarter" idx="11"/>
          </p:nvPr>
        </p:nvSpPr>
        <p:spPr/>
        <p:txBody>
          <a:bodyPr/>
          <a:lstStyle/>
          <a:p>
            <a:endParaRPr lang="en-US"/>
          </a:p>
        </p:txBody>
      </p:sp>
      <p:sp>
        <p:nvSpPr>
          <p:cNvPr id="9" name="Segnaposto numero diapositiva 8">
            <a:extLst>
              <a:ext uri="{FF2B5EF4-FFF2-40B4-BE49-F238E27FC236}">
                <a16:creationId xmlns:a16="http://schemas.microsoft.com/office/drawing/2014/main" id="{C10D2D78-B7F9-47FF-B952-73BD18CF1048}"/>
              </a:ext>
            </a:extLst>
          </p:cNvPr>
          <p:cNvSpPr>
            <a:spLocks noGrp="1"/>
          </p:cNvSpPr>
          <p:nvPr>
            <p:ph type="sldNum" sz="quarter" idx="12"/>
          </p:nvPr>
        </p:nvSpPr>
        <p:spPr/>
        <p:txBody>
          <a:bodyPr/>
          <a:lstStyle/>
          <a:p>
            <a:fld id="{4D085603-DAA4-4AA9-AE73-5EA4E3DC9C73}" type="slidenum">
              <a:rPr lang="en-US" smtClean="0"/>
              <a:t>‹N›</a:t>
            </a:fld>
            <a:endParaRPr lang="en-US"/>
          </a:p>
        </p:txBody>
      </p:sp>
    </p:spTree>
    <p:extLst>
      <p:ext uri="{BB962C8B-B14F-4D97-AF65-F5344CB8AC3E}">
        <p14:creationId xmlns:p14="http://schemas.microsoft.com/office/powerpoint/2010/main" val="3834694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3E2EC2-1BE7-4986-B9C8-BED669C6C831}"/>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data 2">
            <a:extLst>
              <a:ext uri="{FF2B5EF4-FFF2-40B4-BE49-F238E27FC236}">
                <a16:creationId xmlns:a16="http://schemas.microsoft.com/office/drawing/2014/main" id="{DCED20DF-0291-49C3-8DA6-18EDD819BF9B}"/>
              </a:ext>
            </a:extLst>
          </p:cNvPr>
          <p:cNvSpPr>
            <a:spLocks noGrp="1"/>
          </p:cNvSpPr>
          <p:nvPr>
            <p:ph type="dt" sz="half" idx="10"/>
          </p:nvPr>
        </p:nvSpPr>
        <p:spPr/>
        <p:txBody>
          <a:bodyPr/>
          <a:lstStyle/>
          <a:p>
            <a:fld id="{2B01423A-432A-446B-B729-E250481A3B3B}" type="datetimeFigureOut">
              <a:rPr lang="en-US" smtClean="0"/>
              <a:t>5/20/2020</a:t>
            </a:fld>
            <a:endParaRPr lang="en-US"/>
          </a:p>
        </p:txBody>
      </p:sp>
      <p:sp>
        <p:nvSpPr>
          <p:cNvPr id="4" name="Segnaposto piè di pagina 3">
            <a:extLst>
              <a:ext uri="{FF2B5EF4-FFF2-40B4-BE49-F238E27FC236}">
                <a16:creationId xmlns:a16="http://schemas.microsoft.com/office/drawing/2014/main" id="{871CE2E5-D079-4CFF-863F-EAF7AF9DAF86}"/>
              </a:ext>
            </a:extLst>
          </p:cNvPr>
          <p:cNvSpPr>
            <a:spLocks noGrp="1"/>
          </p:cNvSpPr>
          <p:nvPr>
            <p:ph type="ftr" sz="quarter" idx="11"/>
          </p:nvPr>
        </p:nvSpPr>
        <p:spPr/>
        <p:txBody>
          <a:bodyPr/>
          <a:lstStyle/>
          <a:p>
            <a:endParaRPr lang="en-US"/>
          </a:p>
        </p:txBody>
      </p:sp>
      <p:sp>
        <p:nvSpPr>
          <p:cNvPr id="5" name="Segnaposto numero diapositiva 4">
            <a:extLst>
              <a:ext uri="{FF2B5EF4-FFF2-40B4-BE49-F238E27FC236}">
                <a16:creationId xmlns:a16="http://schemas.microsoft.com/office/drawing/2014/main" id="{48DED3BE-16AA-4D65-8C54-4AA9276B78B9}"/>
              </a:ext>
            </a:extLst>
          </p:cNvPr>
          <p:cNvSpPr>
            <a:spLocks noGrp="1"/>
          </p:cNvSpPr>
          <p:nvPr>
            <p:ph type="sldNum" sz="quarter" idx="12"/>
          </p:nvPr>
        </p:nvSpPr>
        <p:spPr/>
        <p:txBody>
          <a:bodyPr/>
          <a:lstStyle/>
          <a:p>
            <a:fld id="{4D085603-DAA4-4AA9-AE73-5EA4E3DC9C73}" type="slidenum">
              <a:rPr lang="en-US" smtClean="0"/>
              <a:t>‹N›</a:t>
            </a:fld>
            <a:endParaRPr lang="en-US"/>
          </a:p>
        </p:txBody>
      </p:sp>
    </p:spTree>
    <p:extLst>
      <p:ext uri="{BB962C8B-B14F-4D97-AF65-F5344CB8AC3E}">
        <p14:creationId xmlns:p14="http://schemas.microsoft.com/office/powerpoint/2010/main" val="2261358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493BB23E-A4C4-4A16-BDE1-5ACF5638ED2F}"/>
              </a:ext>
            </a:extLst>
          </p:cNvPr>
          <p:cNvSpPr>
            <a:spLocks noGrp="1"/>
          </p:cNvSpPr>
          <p:nvPr>
            <p:ph type="dt" sz="half" idx="10"/>
          </p:nvPr>
        </p:nvSpPr>
        <p:spPr/>
        <p:txBody>
          <a:bodyPr/>
          <a:lstStyle/>
          <a:p>
            <a:fld id="{2B01423A-432A-446B-B729-E250481A3B3B}" type="datetimeFigureOut">
              <a:rPr lang="en-US" smtClean="0"/>
              <a:t>5/20/2020</a:t>
            </a:fld>
            <a:endParaRPr lang="en-US"/>
          </a:p>
        </p:txBody>
      </p:sp>
      <p:sp>
        <p:nvSpPr>
          <p:cNvPr id="3" name="Segnaposto piè di pagina 2">
            <a:extLst>
              <a:ext uri="{FF2B5EF4-FFF2-40B4-BE49-F238E27FC236}">
                <a16:creationId xmlns:a16="http://schemas.microsoft.com/office/drawing/2014/main" id="{6F9CE406-E91A-42E6-8930-2DC7B59864BB}"/>
              </a:ext>
            </a:extLst>
          </p:cNvPr>
          <p:cNvSpPr>
            <a:spLocks noGrp="1"/>
          </p:cNvSpPr>
          <p:nvPr>
            <p:ph type="ftr" sz="quarter" idx="11"/>
          </p:nvPr>
        </p:nvSpPr>
        <p:spPr/>
        <p:txBody>
          <a:bodyPr/>
          <a:lstStyle/>
          <a:p>
            <a:endParaRPr lang="en-US"/>
          </a:p>
        </p:txBody>
      </p:sp>
      <p:sp>
        <p:nvSpPr>
          <p:cNvPr id="4" name="Segnaposto numero diapositiva 3">
            <a:extLst>
              <a:ext uri="{FF2B5EF4-FFF2-40B4-BE49-F238E27FC236}">
                <a16:creationId xmlns:a16="http://schemas.microsoft.com/office/drawing/2014/main" id="{5F416952-EF12-4126-BB74-AC890AC8BB23}"/>
              </a:ext>
            </a:extLst>
          </p:cNvPr>
          <p:cNvSpPr>
            <a:spLocks noGrp="1"/>
          </p:cNvSpPr>
          <p:nvPr>
            <p:ph type="sldNum" sz="quarter" idx="12"/>
          </p:nvPr>
        </p:nvSpPr>
        <p:spPr/>
        <p:txBody>
          <a:bodyPr/>
          <a:lstStyle/>
          <a:p>
            <a:fld id="{4D085603-DAA4-4AA9-AE73-5EA4E3DC9C73}" type="slidenum">
              <a:rPr lang="en-US" smtClean="0"/>
              <a:t>‹N›</a:t>
            </a:fld>
            <a:endParaRPr lang="en-US"/>
          </a:p>
        </p:txBody>
      </p:sp>
    </p:spTree>
    <p:extLst>
      <p:ext uri="{BB962C8B-B14F-4D97-AF65-F5344CB8AC3E}">
        <p14:creationId xmlns:p14="http://schemas.microsoft.com/office/powerpoint/2010/main" val="909019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BE93F9-45E6-4FDE-847D-CEB8D9BD4D9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6442FBFC-84E4-4CA6-8AC8-F738F8C9AB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a:extLst>
              <a:ext uri="{FF2B5EF4-FFF2-40B4-BE49-F238E27FC236}">
                <a16:creationId xmlns:a16="http://schemas.microsoft.com/office/drawing/2014/main" id="{5937FC3E-0CA5-46FB-8E26-38C235DD03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53DAAF1-F763-4786-BEAD-72B498E312BF}"/>
              </a:ext>
            </a:extLst>
          </p:cNvPr>
          <p:cNvSpPr>
            <a:spLocks noGrp="1"/>
          </p:cNvSpPr>
          <p:nvPr>
            <p:ph type="dt" sz="half" idx="10"/>
          </p:nvPr>
        </p:nvSpPr>
        <p:spPr/>
        <p:txBody>
          <a:bodyPr/>
          <a:lstStyle/>
          <a:p>
            <a:fld id="{2B01423A-432A-446B-B729-E250481A3B3B}" type="datetimeFigureOut">
              <a:rPr lang="en-US" smtClean="0"/>
              <a:t>5/20/2020</a:t>
            </a:fld>
            <a:endParaRPr lang="en-US"/>
          </a:p>
        </p:txBody>
      </p:sp>
      <p:sp>
        <p:nvSpPr>
          <p:cNvPr id="6" name="Segnaposto piè di pagina 5">
            <a:extLst>
              <a:ext uri="{FF2B5EF4-FFF2-40B4-BE49-F238E27FC236}">
                <a16:creationId xmlns:a16="http://schemas.microsoft.com/office/drawing/2014/main" id="{C3C0C100-C409-4259-B1EF-DBBB17FA8F12}"/>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9B17A953-F649-4550-A8FA-DA8C8C840FB7}"/>
              </a:ext>
            </a:extLst>
          </p:cNvPr>
          <p:cNvSpPr>
            <a:spLocks noGrp="1"/>
          </p:cNvSpPr>
          <p:nvPr>
            <p:ph type="sldNum" sz="quarter" idx="12"/>
          </p:nvPr>
        </p:nvSpPr>
        <p:spPr/>
        <p:txBody>
          <a:bodyPr/>
          <a:lstStyle/>
          <a:p>
            <a:fld id="{4D085603-DAA4-4AA9-AE73-5EA4E3DC9C73}" type="slidenum">
              <a:rPr lang="en-US" smtClean="0"/>
              <a:t>‹N›</a:t>
            </a:fld>
            <a:endParaRPr lang="en-US"/>
          </a:p>
        </p:txBody>
      </p:sp>
    </p:spTree>
    <p:extLst>
      <p:ext uri="{BB962C8B-B14F-4D97-AF65-F5344CB8AC3E}">
        <p14:creationId xmlns:p14="http://schemas.microsoft.com/office/powerpoint/2010/main" val="4022298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05F31F-48F6-4EA5-94C7-34BEE7E95C91}"/>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immagine 2">
            <a:extLst>
              <a:ext uri="{FF2B5EF4-FFF2-40B4-BE49-F238E27FC236}">
                <a16:creationId xmlns:a16="http://schemas.microsoft.com/office/drawing/2014/main" id="{10C2E3C6-4EC4-4F48-ACAE-6570BD555A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a:extLst>
              <a:ext uri="{FF2B5EF4-FFF2-40B4-BE49-F238E27FC236}">
                <a16:creationId xmlns:a16="http://schemas.microsoft.com/office/drawing/2014/main" id="{2E7011D2-0736-43F9-AC70-EE3AFBC5D6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6A6EC1F-EEDD-482A-BEAD-5B3AE5A7502B}"/>
              </a:ext>
            </a:extLst>
          </p:cNvPr>
          <p:cNvSpPr>
            <a:spLocks noGrp="1"/>
          </p:cNvSpPr>
          <p:nvPr>
            <p:ph type="dt" sz="half" idx="10"/>
          </p:nvPr>
        </p:nvSpPr>
        <p:spPr/>
        <p:txBody>
          <a:bodyPr/>
          <a:lstStyle/>
          <a:p>
            <a:fld id="{2B01423A-432A-446B-B729-E250481A3B3B}" type="datetimeFigureOut">
              <a:rPr lang="en-US" smtClean="0"/>
              <a:t>5/20/2020</a:t>
            </a:fld>
            <a:endParaRPr lang="en-US"/>
          </a:p>
        </p:txBody>
      </p:sp>
      <p:sp>
        <p:nvSpPr>
          <p:cNvPr id="6" name="Segnaposto piè di pagina 5">
            <a:extLst>
              <a:ext uri="{FF2B5EF4-FFF2-40B4-BE49-F238E27FC236}">
                <a16:creationId xmlns:a16="http://schemas.microsoft.com/office/drawing/2014/main" id="{BD7210CF-3822-4E2B-8FFA-3D9CBB61440E}"/>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6BB83946-FA1E-4052-B474-F81E7035F39F}"/>
              </a:ext>
            </a:extLst>
          </p:cNvPr>
          <p:cNvSpPr>
            <a:spLocks noGrp="1"/>
          </p:cNvSpPr>
          <p:nvPr>
            <p:ph type="sldNum" sz="quarter" idx="12"/>
          </p:nvPr>
        </p:nvSpPr>
        <p:spPr/>
        <p:txBody>
          <a:bodyPr/>
          <a:lstStyle/>
          <a:p>
            <a:fld id="{4D085603-DAA4-4AA9-AE73-5EA4E3DC9C73}" type="slidenum">
              <a:rPr lang="en-US" smtClean="0"/>
              <a:t>‹N›</a:t>
            </a:fld>
            <a:endParaRPr lang="en-US"/>
          </a:p>
        </p:txBody>
      </p:sp>
    </p:spTree>
    <p:extLst>
      <p:ext uri="{BB962C8B-B14F-4D97-AF65-F5344CB8AC3E}">
        <p14:creationId xmlns:p14="http://schemas.microsoft.com/office/powerpoint/2010/main" val="1463096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76B9D397-B6D9-4605-BFF7-5BD6F9E314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07F1FCAD-16F1-4751-8DC4-CDFA6773CD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A278C85F-F555-495B-A012-BBE312CE5E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01423A-432A-446B-B729-E250481A3B3B}" type="datetimeFigureOut">
              <a:rPr lang="en-US" smtClean="0"/>
              <a:t>5/20/2020</a:t>
            </a:fld>
            <a:endParaRPr lang="en-US"/>
          </a:p>
        </p:txBody>
      </p:sp>
      <p:sp>
        <p:nvSpPr>
          <p:cNvPr id="5" name="Segnaposto piè di pagina 4">
            <a:extLst>
              <a:ext uri="{FF2B5EF4-FFF2-40B4-BE49-F238E27FC236}">
                <a16:creationId xmlns:a16="http://schemas.microsoft.com/office/drawing/2014/main" id="{CB67230A-20CD-4D90-8F30-4084DC3687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egnaposto numero diapositiva 5">
            <a:extLst>
              <a:ext uri="{FF2B5EF4-FFF2-40B4-BE49-F238E27FC236}">
                <a16:creationId xmlns:a16="http://schemas.microsoft.com/office/drawing/2014/main" id="{2AF0722A-B2BE-4F26-887C-A93C75C979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085603-DAA4-4AA9-AE73-5EA4E3DC9C73}" type="slidenum">
              <a:rPr lang="en-US" smtClean="0"/>
              <a:t>‹N›</a:t>
            </a:fld>
            <a:endParaRPr lang="en-US"/>
          </a:p>
        </p:txBody>
      </p:sp>
    </p:spTree>
    <p:extLst>
      <p:ext uri="{BB962C8B-B14F-4D97-AF65-F5344CB8AC3E}">
        <p14:creationId xmlns:p14="http://schemas.microsoft.com/office/powerpoint/2010/main" val="189810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F23A04-B890-4155-BF16-49A8ECEA8EF3}"/>
              </a:ext>
            </a:extLst>
          </p:cNvPr>
          <p:cNvSpPr>
            <a:spLocks noGrp="1"/>
          </p:cNvSpPr>
          <p:nvPr>
            <p:ph type="title"/>
          </p:nvPr>
        </p:nvSpPr>
        <p:spPr/>
        <p:txBody>
          <a:bodyPr/>
          <a:lstStyle/>
          <a:p>
            <a:r>
              <a:rPr lang="it-IT" dirty="0"/>
              <a:t>Esercizio</a:t>
            </a:r>
            <a:endParaRPr lang="en-US" dirty="0"/>
          </a:p>
        </p:txBody>
      </p:sp>
      <p:sp>
        <p:nvSpPr>
          <p:cNvPr id="3" name="Segnaposto contenuto 2">
            <a:extLst>
              <a:ext uri="{FF2B5EF4-FFF2-40B4-BE49-F238E27FC236}">
                <a16:creationId xmlns:a16="http://schemas.microsoft.com/office/drawing/2014/main" id="{95C45B66-4E82-4D4A-A32B-76619E244C74}"/>
              </a:ext>
            </a:extLst>
          </p:cNvPr>
          <p:cNvSpPr>
            <a:spLocks noGrp="1"/>
          </p:cNvSpPr>
          <p:nvPr>
            <p:ph idx="1"/>
          </p:nvPr>
        </p:nvSpPr>
        <p:spPr/>
        <p:txBody>
          <a:bodyPr>
            <a:normAutofit lnSpcReduction="10000"/>
          </a:bodyPr>
          <a:lstStyle/>
          <a:p>
            <a:r>
              <a:rPr lang="it-IT" dirty="0"/>
              <a:t>Progettate  una classe che  fornisca metodi  statici  utili  per  la gestione di  matrici (array  di array) di valori di tipo </a:t>
            </a:r>
            <a:r>
              <a:rPr lang="it-IT" dirty="0" err="1"/>
              <a:t>int</a:t>
            </a:r>
            <a:r>
              <a:rPr lang="it-IT" dirty="0"/>
              <a:t>. Tra le funzionalità che dovranno essere offerte vi sono:  calcolo della somma di ciascuna riga, calcolo della somma di ciascuna colonna, calcolo del minimo di ciascuna riga, calcolo del  minimo di ciascuna colonna, calcolo della somma dell'intera matrice,  calcolo  del  minimo  dell’intera matrice*  </a:t>
            </a:r>
          </a:p>
          <a:p>
            <a:r>
              <a:rPr lang="it-IT" dirty="0"/>
              <a:t>Ad  esempio,  il  metodo  che  calcola  la somma di ciascuna riga riceverà come argomento il  riferimento a una matrice e restituirà un  array contenente  le somme degli  dementi di ciascuna  riga.  Scrivete poi  una classe di prova per i vari metodi.</a:t>
            </a:r>
          </a:p>
        </p:txBody>
      </p:sp>
    </p:spTree>
    <p:extLst>
      <p:ext uri="{BB962C8B-B14F-4D97-AF65-F5344CB8AC3E}">
        <p14:creationId xmlns:p14="http://schemas.microsoft.com/office/powerpoint/2010/main" val="2467930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537B1F-0376-4FD9-9FC0-76AC24938660}"/>
              </a:ext>
            </a:extLst>
          </p:cNvPr>
          <p:cNvSpPr>
            <a:spLocks noGrp="1"/>
          </p:cNvSpPr>
          <p:nvPr>
            <p:ph type="title"/>
          </p:nvPr>
        </p:nvSpPr>
        <p:spPr/>
        <p:txBody>
          <a:bodyPr/>
          <a:lstStyle/>
          <a:p>
            <a:r>
              <a:rPr lang="it-IT" dirty="0"/>
              <a:t>Esercizio</a:t>
            </a:r>
            <a:endParaRPr lang="en-US" dirty="0"/>
          </a:p>
        </p:txBody>
      </p:sp>
      <p:sp>
        <p:nvSpPr>
          <p:cNvPr id="3" name="Segnaposto contenuto 2">
            <a:extLst>
              <a:ext uri="{FF2B5EF4-FFF2-40B4-BE49-F238E27FC236}">
                <a16:creationId xmlns:a16="http://schemas.microsoft.com/office/drawing/2014/main" id="{47116BCC-F207-4A79-9C6D-0A001F1FF6EE}"/>
              </a:ext>
            </a:extLst>
          </p:cNvPr>
          <p:cNvSpPr>
            <a:spLocks noGrp="1"/>
          </p:cNvSpPr>
          <p:nvPr>
            <p:ph idx="1"/>
          </p:nvPr>
        </p:nvSpPr>
        <p:spPr>
          <a:xfrm>
            <a:off x="838200" y="1355834"/>
            <a:ext cx="10515600" cy="4821129"/>
          </a:xfrm>
        </p:spPr>
        <p:txBody>
          <a:bodyPr>
            <a:normAutofit fontScale="92500" lnSpcReduction="10000"/>
          </a:bodyPr>
          <a:lstStyle/>
          <a:p>
            <a:r>
              <a:rPr lang="it-IT" dirty="0"/>
              <a:t>Nella classe realizzata per l’esercizio precedente, aggiungete un metodo generico che rice­va come argomento una matrice di elementi  di un tipo T, dove T è un tipo parametro che  implementa l’interfaccia Comparable: il metodo deve restituire l’elemento minimo all’in­terno della matrice.</a:t>
            </a:r>
          </a:p>
          <a:p>
            <a:r>
              <a:rPr lang="it-IT" dirty="0"/>
              <a:t>Aggiungete poi un ulteriore metodo generico che calcoli il minimo demento di ogni riga in una matrice di tipo T. Tale metodo dovrà ricevere due argomenti:  il primo c il riferimento alla matrice, il secondo è il riferimento a un array di elementi di tipo T, di lunghezza pari al numero di righe della matrice.  Il metodo dovrà porre il risultato nell’array fornito tramite il secondo argomento.  (Non è possibile costruire array di un tipo parametro, cioè non è pos­sibile scrivere new  T [ . . . ] .   Per questa ragione l’array in cui porre il risultato deve essere fornito dal chiamante).</a:t>
            </a:r>
          </a:p>
          <a:p>
            <a:r>
              <a:rPr lang="it-IT" dirty="0"/>
              <a:t>Aggiungete un metodo analogo per il calcolo della somma delle colonne.  Scrivete poi delle applicazioni di prova per questi metodi.</a:t>
            </a:r>
            <a:endParaRPr lang="en-US" dirty="0"/>
          </a:p>
          <a:p>
            <a:endParaRPr lang="en-US" dirty="0"/>
          </a:p>
        </p:txBody>
      </p:sp>
    </p:spTree>
    <p:extLst>
      <p:ext uri="{BB962C8B-B14F-4D97-AF65-F5344CB8AC3E}">
        <p14:creationId xmlns:p14="http://schemas.microsoft.com/office/powerpoint/2010/main" val="4143693337"/>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305</Words>
  <Application>Microsoft Office PowerPoint</Application>
  <PresentationFormat>Widescreen</PresentationFormat>
  <Paragraphs>7</Paragraphs>
  <Slides>2</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vt:i4>
      </vt:variant>
    </vt:vector>
  </HeadingPairs>
  <TitlesOfParts>
    <vt:vector size="6" baseType="lpstr">
      <vt:lpstr>Arial</vt:lpstr>
      <vt:lpstr>Calibri</vt:lpstr>
      <vt:lpstr>Calibri Light</vt:lpstr>
      <vt:lpstr>Tema di Office</vt:lpstr>
      <vt:lpstr>Esercizio</vt:lpstr>
      <vt:lpstr>Esercizio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Angelo Gargantini</dc:creator>
  <cp:lastModifiedBy>Angelo Gargantini</cp:lastModifiedBy>
  <cp:revision>3</cp:revision>
  <dcterms:created xsi:type="dcterms:W3CDTF">2020-05-20T12:12:34Z</dcterms:created>
  <dcterms:modified xsi:type="dcterms:W3CDTF">2020-05-20T14:52:01Z</dcterms:modified>
</cp:coreProperties>
</file>