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9" r:id="rId22"/>
    <p:sldId id="277" r:id="rId23"/>
  </p:sldIdLst>
  <p:sldSz cx="9144000" cy="5143500" type="screen16x9"/>
  <p:notesSz cx="6858000" cy="9144000"/>
  <p:embeddedFontLst>
    <p:embeddedFont>
      <p:font typeface="Lora" charset="0"/>
      <p:regular r:id="rId25"/>
      <p:bold r:id="rId26"/>
      <p:italic r:id="rId27"/>
      <p:boldItalic r:id="rId28"/>
    </p:embeddedFont>
    <p:embeddedFont>
      <p:font typeface="Vidaloka" charset="0"/>
      <p:regular r:id="rId29"/>
    </p:embeddedFont>
    <p:embeddedFont>
      <p:font typeface="Montserrat"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jAdYgYuVa2yLk/fDLDnvRxFV6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1570" y="-7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59651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8b94a9ab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d8b94a9ab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d8b94a9aba_0_3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d8b94a9aba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b94a9ab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d8b94a9aba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ctrTitle"/>
          </p:nvPr>
        </p:nvSpPr>
        <p:spPr>
          <a:xfrm>
            <a:off x="855300" y="1117300"/>
            <a:ext cx="4230600" cy="2908800"/>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lvl1pPr lvl="0" algn="l">
              <a:lnSpc>
                <a:spcPct val="80000"/>
              </a:lnSpc>
              <a:spcBef>
                <a:spcPts val="0"/>
              </a:spcBef>
              <a:spcAft>
                <a:spcPts val="0"/>
              </a:spcAft>
              <a:buSzPts val="5200"/>
              <a:buNone/>
              <a:defRPr sz="5200"/>
            </a:lvl1pPr>
            <a:lvl2pPr lvl="1" algn="l">
              <a:lnSpc>
                <a:spcPct val="80000"/>
              </a:lnSpc>
              <a:spcBef>
                <a:spcPts val="0"/>
              </a:spcBef>
              <a:spcAft>
                <a:spcPts val="0"/>
              </a:spcAft>
              <a:buSzPts val="5200"/>
              <a:buNone/>
              <a:defRPr sz="5200"/>
            </a:lvl2pPr>
            <a:lvl3pPr lvl="2" algn="l">
              <a:lnSpc>
                <a:spcPct val="80000"/>
              </a:lnSpc>
              <a:spcBef>
                <a:spcPts val="0"/>
              </a:spcBef>
              <a:spcAft>
                <a:spcPts val="0"/>
              </a:spcAft>
              <a:buSzPts val="5200"/>
              <a:buNone/>
              <a:defRPr sz="5200"/>
            </a:lvl3pPr>
            <a:lvl4pPr lvl="3" algn="l">
              <a:lnSpc>
                <a:spcPct val="80000"/>
              </a:lnSpc>
              <a:spcBef>
                <a:spcPts val="0"/>
              </a:spcBef>
              <a:spcAft>
                <a:spcPts val="0"/>
              </a:spcAft>
              <a:buSzPts val="5200"/>
              <a:buNone/>
              <a:defRPr sz="5200"/>
            </a:lvl4pPr>
            <a:lvl5pPr lvl="4" algn="l">
              <a:lnSpc>
                <a:spcPct val="80000"/>
              </a:lnSpc>
              <a:spcBef>
                <a:spcPts val="0"/>
              </a:spcBef>
              <a:spcAft>
                <a:spcPts val="0"/>
              </a:spcAft>
              <a:buSzPts val="5200"/>
              <a:buNone/>
              <a:defRPr sz="5200"/>
            </a:lvl5pPr>
            <a:lvl6pPr lvl="5" algn="l">
              <a:lnSpc>
                <a:spcPct val="80000"/>
              </a:lnSpc>
              <a:spcBef>
                <a:spcPts val="0"/>
              </a:spcBef>
              <a:spcAft>
                <a:spcPts val="0"/>
              </a:spcAft>
              <a:buSzPts val="5200"/>
              <a:buNone/>
              <a:defRPr sz="5200"/>
            </a:lvl6pPr>
            <a:lvl7pPr lvl="6" algn="l">
              <a:lnSpc>
                <a:spcPct val="80000"/>
              </a:lnSpc>
              <a:spcBef>
                <a:spcPts val="0"/>
              </a:spcBef>
              <a:spcAft>
                <a:spcPts val="0"/>
              </a:spcAft>
              <a:buSzPts val="5200"/>
              <a:buNone/>
              <a:defRPr sz="5200"/>
            </a:lvl7pPr>
            <a:lvl8pPr lvl="7" algn="l">
              <a:lnSpc>
                <a:spcPct val="80000"/>
              </a:lnSpc>
              <a:spcBef>
                <a:spcPts val="0"/>
              </a:spcBef>
              <a:spcAft>
                <a:spcPts val="0"/>
              </a:spcAft>
              <a:buSzPts val="5200"/>
              <a:buNone/>
              <a:defRPr sz="5200"/>
            </a:lvl8pPr>
            <a:lvl9pPr lvl="8" algn="l">
              <a:lnSpc>
                <a:spcPct val="80000"/>
              </a:lnSpc>
              <a:spcBef>
                <a:spcPts val="0"/>
              </a:spcBef>
              <a:spcAft>
                <a:spcPts val="0"/>
              </a:spcAft>
              <a:buSzPts val="5200"/>
              <a:buNone/>
              <a:defRPr sz="52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3"/>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855300" y="836000"/>
            <a:ext cx="5462700" cy="396300"/>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lvl1pPr lvl="0" algn="l">
              <a:lnSpc>
                <a:spcPct val="80000"/>
              </a:lnSpc>
              <a:spcBef>
                <a:spcPts val="0"/>
              </a:spcBef>
              <a:spcAft>
                <a:spcPts val="0"/>
              </a:spcAft>
              <a:buSzPts val="3200"/>
              <a:buNone/>
              <a:defRPr/>
            </a:lvl1pPr>
            <a:lvl2pPr lvl="1" algn="l">
              <a:lnSpc>
                <a:spcPct val="80000"/>
              </a:lnSpc>
              <a:spcBef>
                <a:spcPts val="0"/>
              </a:spcBef>
              <a:spcAft>
                <a:spcPts val="0"/>
              </a:spcAft>
              <a:buSzPts val="3200"/>
              <a:buNone/>
              <a:defRPr/>
            </a:lvl2pPr>
            <a:lvl3pPr lvl="2" algn="l">
              <a:lnSpc>
                <a:spcPct val="80000"/>
              </a:lnSpc>
              <a:spcBef>
                <a:spcPts val="0"/>
              </a:spcBef>
              <a:spcAft>
                <a:spcPts val="0"/>
              </a:spcAft>
              <a:buSzPts val="3200"/>
              <a:buNone/>
              <a:defRPr/>
            </a:lvl3pPr>
            <a:lvl4pPr lvl="3" algn="l">
              <a:lnSpc>
                <a:spcPct val="80000"/>
              </a:lnSpc>
              <a:spcBef>
                <a:spcPts val="0"/>
              </a:spcBef>
              <a:spcAft>
                <a:spcPts val="0"/>
              </a:spcAft>
              <a:buSzPts val="3200"/>
              <a:buNone/>
              <a:defRPr/>
            </a:lvl4pPr>
            <a:lvl5pPr lvl="4" algn="l">
              <a:lnSpc>
                <a:spcPct val="80000"/>
              </a:lnSpc>
              <a:spcBef>
                <a:spcPts val="0"/>
              </a:spcBef>
              <a:spcAft>
                <a:spcPts val="0"/>
              </a:spcAft>
              <a:buSzPts val="3200"/>
              <a:buNone/>
              <a:defRPr/>
            </a:lvl5pPr>
            <a:lvl6pPr lvl="5" algn="l">
              <a:lnSpc>
                <a:spcPct val="80000"/>
              </a:lnSpc>
              <a:spcBef>
                <a:spcPts val="0"/>
              </a:spcBef>
              <a:spcAft>
                <a:spcPts val="0"/>
              </a:spcAft>
              <a:buSzPts val="3200"/>
              <a:buNone/>
              <a:defRPr/>
            </a:lvl6pPr>
            <a:lvl7pPr lvl="6" algn="l">
              <a:lnSpc>
                <a:spcPct val="80000"/>
              </a:lnSpc>
              <a:spcBef>
                <a:spcPts val="0"/>
              </a:spcBef>
              <a:spcAft>
                <a:spcPts val="0"/>
              </a:spcAft>
              <a:buSzPts val="3200"/>
              <a:buNone/>
              <a:defRPr/>
            </a:lvl7pPr>
            <a:lvl8pPr lvl="7" algn="l">
              <a:lnSpc>
                <a:spcPct val="80000"/>
              </a:lnSpc>
              <a:spcBef>
                <a:spcPts val="0"/>
              </a:spcBef>
              <a:spcAft>
                <a:spcPts val="0"/>
              </a:spcAft>
              <a:buSzPts val="3200"/>
              <a:buNone/>
              <a:defRPr/>
            </a:lvl8pPr>
            <a:lvl9pPr lvl="8" algn="l">
              <a:lnSpc>
                <a:spcPct val="80000"/>
              </a:lnSpc>
              <a:spcBef>
                <a:spcPts val="0"/>
              </a:spcBef>
              <a:spcAft>
                <a:spcPts val="0"/>
              </a:spcAft>
              <a:buSzPts val="3200"/>
              <a:buNone/>
              <a:defRPr/>
            </a:lvl9pPr>
          </a:lstStyle>
          <a:p>
            <a:endParaRPr/>
          </a:p>
        </p:txBody>
      </p:sp>
      <p:sp>
        <p:nvSpPr>
          <p:cNvPr id="15" name="Google Shape;15;p24"/>
          <p:cNvSpPr txBox="1">
            <a:spLocks noGrp="1"/>
          </p:cNvSpPr>
          <p:nvPr>
            <p:ph type="body" idx="1"/>
          </p:nvPr>
        </p:nvSpPr>
        <p:spPr>
          <a:xfrm>
            <a:off x="855275" y="1353950"/>
            <a:ext cx="2552400" cy="29535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6" name="Google Shape;16;p24"/>
          <p:cNvSpPr txBox="1">
            <a:spLocks noGrp="1"/>
          </p:cNvSpPr>
          <p:nvPr>
            <p:ph type="body" idx="2"/>
          </p:nvPr>
        </p:nvSpPr>
        <p:spPr>
          <a:xfrm>
            <a:off x="3765650" y="1353950"/>
            <a:ext cx="2552400" cy="29535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17" name="Google Shape;17;p24"/>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25"/>
          <p:cNvSpPr txBox="1">
            <a:spLocks noGrp="1"/>
          </p:cNvSpPr>
          <p:nvPr>
            <p:ph type="ctrTitle"/>
          </p:nvPr>
        </p:nvSpPr>
        <p:spPr>
          <a:xfrm>
            <a:off x="855300" y="2183363"/>
            <a:ext cx="4728600" cy="496500"/>
          </a:xfrm>
          <a:prstGeom prst="rect">
            <a:avLst/>
          </a:prstGeom>
          <a:noFill/>
          <a:ln>
            <a:noFill/>
          </a:ln>
          <a:effectLst>
            <a:outerShdw blurRad="142875" algn="bl" rotWithShape="0">
              <a:srgbClr val="0072FF"/>
            </a:outerShdw>
          </a:effectLst>
        </p:spPr>
        <p:txBody>
          <a:bodyPr spcFirstLastPara="1" wrap="square" lIns="0" tIns="0" rIns="0" bIns="0" anchor="b" anchorCtr="0">
            <a:noAutofit/>
          </a:bodyPr>
          <a:lstStyle>
            <a:lvl1pPr lvl="0" algn="l">
              <a:lnSpc>
                <a:spcPct val="80000"/>
              </a:lnSpc>
              <a:spcBef>
                <a:spcPts val="0"/>
              </a:spcBef>
              <a:spcAft>
                <a:spcPts val="0"/>
              </a:spcAft>
              <a:buSzPts val="4000"/>
              <a:buNone/>
              <a:defRPr sz="4000"/>
            </a:lvl1pPr>
            <a:lvl2pPr lvl="1" algn="l">
              <a:lnSpc>
                <a:spcPct val="80000"/>
              </a:lnSpc>
              <a:spcBef>
                <a:spcPts val="0"/>
              </a:spcBef>
              <a:spcAft>
                <a:spcPts val="0"/>
              </a:spcAft>
              <a:buSzPts val="4000"/>
              <a:buNone/>
              <a:defRPr sz="4000"/>
            </a:lvl2pPr>
            <a:lvl3pPr lvl="2" algn="l">
              <a:lnSpc>
                <a:spcPct val="80000"/>
              </a:lnSpc>
              <a:spcBef>
                <a:spcPts val="0"/>
              </a:spcBef>
              <a:spcAft>
                <a:spcPts val="0"/>
              </a:spcAft>
              <a:buSzPts val="4000"/>
              <a:buNone/>
              <a:defRPr sz="4000"/>
            </a:lvl3pPr>
            <a:lvl4pPr lvl="3" algn="l">
              <a:lnSpc>
                <a:spcPct val="80000"/>
              </a:lnSpc>
              <a:spcBef>
                <a:spcPts val="0"/>
              </a:spcBef>
              <a:spcAft>
                <a:spcPts val="0"/>
              </a:spcAft>
              <a:buSzPts val="4000"/>
              <a:buNone/>
              <a:defRPr sz="4000"/>
            </a:lvl4pPr>
            <a:lvl5pPr lvl="4" algn="l">
              <a:lnSpc>
                <a:spcPct val="80000"/>
              </a:lnSpc>
              <a:spcBef>
                <a:spcPts val="0"/>
              </a:spcBef>
              <a:spcAft>
                <a:spcPts val="0"/>
              </a:spcAft>
              <a:buSzPts val="4000"/>
              <a:buNone/>
              <a:defRPr sz="4000"/>
            </a:lvl5pPr>
            <a:lvl6pPr lvl="5" algn="l">
              <a:lnSpc>
                <a:spcPct val="80000"/>
              </a:lnSpc>
              <a:spcBef>
                <a:spcPts val="0"/>
              </a:spcBef>
              <a:spcAft>
                <a:spcPts val="0"/>
              </a:spcAft>
              <a:buSzPts val="4000"/>
              <a:buNone/>
              <a:defRPr sz="4000"/>
            </a:lvl6pPr>
            <a:lvl7pPr lvl="6" algn="l">
              <a:lnSpc>
                <a:spcPct val="80000"/>
              </a:lnSpc>
              <a:spcBef>
                <a:spcPts val="0"/>
              </a:spcBef>
              <a:spcAft>
                <a:spcPts val="0"/>
              </a:spcAft>
              <a:buSzPts val="4000"/>
              <a:buNone/>
              <a:defRPr sz="4000"/>
            </a:lvl7pPr>
            <a:lvl8pPr lvl="7" algn="l">
              <a:lnSpc>
                <a:spcPct val="80000"/>
              </a:lnSpc>
              <a:spcBef>
                <a:spcPts val="0"/>
              </a:spcBef>
              <a:spcAft>
                <a:spcPts val="0"/>
              </a:spcAft>
              <a:buSzPts val="4000"/>
              <a:buNone/>
              <a:defRPr sz="4000"/>
            </a:lvl8pPr>
            <a:lvl9pPr lvl="8" algn="l">
              <a:lnSpc>
                <a:spcPct val="80000"/>
              </a:lnSpc>
              <a:spcBef>
                <a:spcPts val="0"/>
              </a:spcBef>
              <a:spcAft>
                <a:spcPts val="0"/>
              </a:spcAft>
              <a:buSzPts val="4000"/>
              <a:buNone/>
              <a:defRPr sz="4000"/>
            </a:lvl9pPr>
          </a:lstStyle>
          <a:p>
            <a:endParaRPr/>
          </a:p>
        </p:txBody>
      </p:sp>
      <p:sp>
        <p:nvSpPr>
          <p:cNvPr id="20" name="Google Shape;20;p25"/>
          <p:cNvSpPr txBox="1">
            <a:spLocks noGrp="1"/>
          </p:cNvSpPr>
          <p:nvPr>
            <p:ph type="subTitle" idx="1"/>
          </p:nvPr>
        </p:nvSpPr>
        <p:spPr>
          <a:xfrm>
            <a:off x="855300" y="2700338"/>
            <a:ext cx="4728600" cy="33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1800"/>
              <a:buNone/>
              <a:defRPr sz="1800">
                <a:solidFill>
                  <a:schemeClr val="accent6"/>
                </a:solidFill>
              </a:defRPr>
            </a:lvl1pPr>
            <a:lvl2pPr lvl="1" algn="l">
              <a:lnSpc>
                <a:spcPct val="100000"/>
              </a:lnSpc>
              <a:spcBef>
                <a:spcPts val="0"/>
              </a:spcBef>
              <a:spcAft>
                <a:spcPts val="0"/>
              </a:spcAft>
              <a:buClr>
                <a:schemeClr val="accent6"/>
              </a:buClr>
              <a:buSzPts val="1800"/>
              <a:buNone/>
              <a:defRPr sz="1800">
                <a:solidFill>
                  <a:schemeClr val="accent6"/>
                </a:solidFill>
              </a:defRPr>
            </a:lvl2pPr>
            <a:lvl3pPr lvl="2" algn="l">
              <a:lnSpc>
                <a:spcPct val="100000"/>
              </a:lnSpc>
              <a:spcBef>
                <a:spcPts val="0"/>
              </a:spcBef>
              <a:spcAft>
                <a:spcPts val="0"/>
              </a:spcAft>
              <a:buClr>
                <a:schemeClr val="accent6"/>
              </a:buClr>
              <a:buSzPts val="1800"/>
              <a:buNone/>
              <a:defRPr sz="1800">
                <a:solidFill>
                  <a:schemeClr val="accent6"/>
                </a:solidFill>
              </a:defRPr>
            </a:lvl3pPr>
            <a:lvl4pPr lvl="3" algn="l">
              <a:lnSpc>
                <a:spcPct val="100000"/>
              </a:lnSpc>
              <a:spcBef>
                <a:spcPts val="0"/>
              </a:spcBef>
              <a:spcAft>
                <a:spcPts val="0"/>
              </a:spcAft>
              <a:buClr>
                <a:schemeClr val="accent6"/>
              </a:buClr>
              <a:buSzPts val="1800"/>
              <a:buNone/>
              <a:defRPr sz="1800">
                <a:solidFill>
                  <a:schemeClr val="accent6"/>
                </a:solidFill>
              </a:defRPr>
            </a:lvl4pPr>
            <a:lvl5pPr lvl="4" algn="l">
              <a:lnSpc>
                <a:spcPct val="100000"/>
              </a:lnSpc>
              <a:spcBef>
                <a:spcPts val="0"/>
              </a:spcBef>
              <a:spcAft>
                <a:spcPts val="0"/>
              </a:spcAft>
              <a:buClr>
                <a:schemeClr val="accent6"/>
              </a:buClr>
              <a:buSzPts val="1800"/>
              <a:buNone/>
              <a:defRPr sz="1800">
                <a:solidFill>
                  <a:schemeClr val="accent6"/>
                </a:solidFill>
              </a:defRPr>
            </a:lvl5pPr>
            <a:lvl6pPr lvl="5" algn="l">
              <a:lnSpc>
                <a:spcPct val="100000"/>
              </a:lnSpc>
              <a:spcBef>
                <a:spcPts val="0"/>
              </a:spcBef>
              <a:spcAft>
                <a:spcPts val="0"/>
              </a:spcAft>
              <a:buClr>
                <a:schemeClr val="accent6"/>
              </a:buClr>
              <a:buSzPts val="1800"/>
              <a:buNone/>
              <a:defRPr sz="1800">
                <a:solidFill>
                  <a:schemeClr val="accent6"/>
                </a:solidFill>
              </a:defRPr>
            </a:lvl6pPr>
            <a:lvl7pPr lvl="6" algn="l">
              <a:lnSpc>
                <a:spcPct val="100000"/>
              </a:lnSpc>
              <a:spcBef>
                <a:spcPts val="0"/>
              </a:spcBef>
              <a:spcAft>
                <a:spcPts val="0"/>
              </a:spcAft>
              <a:buClr>
                <a:schemeClr val="accent6"/>
              </a:buClr>
              <a:buSzPts val="1800"/>
              <a:buNone/>
              <a:defRPr sz="1800">
                <a:solidFill>
                  <a:schemeClr val="accent6"/>
                </a:solidFill>
              </a:defRPr>
            </a:lvl7pPr>
            <a:lvl8pPr lvl="7" algn="l">
              <a:lnSpc>
                <a:spcPct val="100000"/>
              </a:lnSpc>
              <a:spcBef>
                <a:spcPts val="0"/>
              </a:spcBef>
              <a:spcAft>
                <a:spcPts val="0"/>
              </a:spcAft>
              <a:buClr>
                <a:schemeClr val="accent6"/>
              </a:buClr>
              <a:buSzPts val="1800"/>
              <a:buNone/>
              <a:defRPr sz="1800">
                <a:solidFill>
                  <a:schemeClr val="accent6"/>
                </a:solidFill>
              </a:defRPr>
            </a:lvl8pPr>
            <a:lvl9pPr lvl="8" algn="l">
              <a:lnSpc>
                <a:spcPct val="100000"/>
              </a:lnSpc>
              <a:spcBef>
                <a:spcPts val="0"/>
              </a:spcBef>
              <a:spcAft>
                <a:spcPts val="0"/>
              </a:spcAft>
              <a:buClr>
                <a:schemeClr val="accent6"/>
              </a:buClr>
              <a:buSzPts val="1800"/>
              <a:buNone/>
              <a:defRPr sz="1800">
                <a:solidFill>
                  <a:schemeClr val="accent6"/>
                </a:solidFill>
              </a:defRPr>
            </a:lvl9pPr>
          </a:lstStyle>
          <a:p>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855300" y="836000"/>
            <a:ext cx="5462700" cy="396300"/>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lvl1pPr lvl="0" algn="l">
              <a:lnSpc>
                <a:spcPct val="80000"/>
              </a:lnSpc>
              <a:spcBef>
                <a:spcPts val="0"/>
              </a:spcBef>
              <a:spcAft>
                <a:spcPts val="0"/>
              </a:spcAft>
              <a:buSzPts val="3200"/>
              <a:buNone/>
              <a:defRPr/>
            </a:lvl1pPr>
            <a:lvl2pPr lvl="1" algn="l">
              <a:lnSpc>
                <a:spcPct val="80000"/>
              </a:lnSpc>
              <a:spcBef>
                <a:spcPts val="0"/>
              </a:spcBef>
              <a:spcAft>
                <a:spcPts val="0"/>
              </a:spcAft>
              <a:buSzPts val="3200"/>
              <a:buNone/>
              <a:defRPr/>
            </a:lvl2pPr>
            <a:lvl3pPr lvl="2" algn="l">
              <a:lnSpc>
                <a:spcPct val="80000"/>
              </a:lnSpc>
              <a:spcBef>
                <a:spcPts val="0"/>
              </a:spcBef>
              <a:spcAft>
                <a:spcPts val="0"/>
              </a:spcAft>
              <a:buSzPts val="3200"/>
              <a:buNone/>
              <a:defRPr/>
            </a:lvl3pPr>
            <a:lvl4pPr lvl="3" algn="l">
              <a:lnSpc>
                <a:spcPct val="80000"/>
              </a:lnSpc>
              <a:spcBef>
                <a:spcPts val="0"/>
              </a:spcBef>
              <a:spcAft>
                <a:spcPts val="0"/>
              </a:spcAft>
              <a:buSzPts val="3200"/>
              <a:buNone/>
              <a:defRPr/>
            </a:lvl4pPr>
            <a:lvl5pPr lvl="4" algn="l">
              <a:lnSpc>
                <a:spcPct val="80000"/>
              </a:lnSpc>
              <a:spcBef>
                <a:spcPts val="0"/>
              </a:spcBef>
              <a:spcAft>
                <a:spcPts val="0"/>
              </a:spcAft>
              <a:buSzPts val="3200"/>
              <a:buNone/>
              <a:defRPr/>
            </a:lvl5pPr>
            <a:lvl6pPr lvl="5" algn="l">
              <a:lnSpc>
                <a:spcPct val="80000"/>
              </a:lnSpc>
              <a:spcBef>
                <a:spcPts val="0"/>
              </a:spcBef>
              <a:spcAft>
                <a:spcPts val="0"/>
              </a:spcAft>
              <a:buSzPts val="3200"/>
              <a:buNone/>
              <a:defRPr/>
            </a:lvl6pPr>
            <a:lvl7pPr lvl="6" algn="l">
              <a:lnSpc>
                <a:spcPct val="80000"/>
              </a:lnSpc>
              <a:spcBef>
                <a:spcPts val="0"/>
              </a:spcBef>
              <a:spcAft>
                <a:spcPts val="0"/>
              </a:spcAft>
              <a:buSzPts val="3200"/>
              <a:buNone/>
              <a:defRPr/>
            </a:lvl7pPr>
            <a:lvl8pPr lvl="7" algn="l">
              <a:lnSpc>
                <a:spcPct val="80000"/>
              </a:lnSpc>
              <a:spcBef>
                <a:spcPts val="0"/>
              </a:spcBef>
              <a:spcAft>
                <a:spcPts val="0"/>
              </a:spcAft>
              <a:buSzPts val="3200"/>
              <a:buNone/>
              <a:defRPr/>
            </a:lvl8pPr>
            <a:lvl9pPr lvl="8" algn="l">
              <a:lnSpc>
                <a:spcPct val="80000"/>
              </a:lnSpc>
              <a:spcBef>
                <a:spcPts val="0"/>
              </a:spcBef>
              <a:spcAft>
                <a:spcPts val="0"/>
              </a:spcAft>
              <a:buSzPts val="3200"/>
              <a:buNone/>
              <a:defRPr/>
            </a:lvl9pPr>
          </a:lstStyle>
          <a:p>
            <a:endParaRPr/>
          </a:p>
        </p:txBody>
      </p:sp>
      <p:sp>
        <p:nvSpPr>
          <p:cNvPr id="23" name="Google Shape;23;p26"/>
          <p:cNvSpPr txBox="1">
            <a:spLocks noGrp="1"/>
          </p:cNvSpPr>
          <p:nvPr>
            <p:ph type="body" idx="1"/>
          </p:nvPr>
        </p:nvSpPr>
        <p:spPr>
          <a:xfrm>
            <a:off x="855300" y="1353948"/>
            <a:ext cx="5462700" cy="30339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a:lvl1pPr>
            <a:lvl2pPr marL="914400" lvl="1" indent="-355600" algn="l">
              <a:lnSpc>
                <a:spcPct val="100000"/>
              </a:lnSpc>
              <a:spcBef>
                <a:spcPts val="0"/>
              </a:spcBef>
              <a:spcAft>
                <a:spcPts val="0"/>
              </a:spcAft>
              <a:buSzPts val="20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24" name="Google Shape;24;p26"/>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8"/>
        <p:cNvGrpSpPr/>
        <p:nvPr/>
      </p:nvGrpSpPr>
      <p:grpSpPr>
        <a:xfrm>
          <a:off x="0" y="0"/>
          <a:ext cx="0" cy="0"/>
          <a:chOff x="0" y="0"/>
          <a:chExt cx="0" cy="0"/>
        </a:xfrm>
      </p:grpSpPr>
      <p:sp>
        <p:nvSpPr>
          <p:cNvPr id="29" name="Google Shape;29;p28"/>
          <p:cNvSpPr txBox="1">
            <a:spLocks noGrp="1"/>
          </p:cNvSpPr>
          <p:nvPr>
            <p:ph type="body" idx="1"/>
          </p:nvPr>
        </p:nvSpPr>
        <p:spPr>
          <a:xfrm>
            <a:off x="1245500" y="930675"/>
            <a:ext cx="4857300" cy="3477000"/>
          </a:xfrm>
          <a:prstGeom prst="rect">
            <a:avLst/>
          </a:prstGeom>
          <a:noFill/>
          <a:ln>
            <a:noFill/>
          </a:ln>
        </p:spPr>
        <p:txBody>
          <a:bodyPr spcFirstLastPara="1" wrap="square" lIns="0" tIns="0" rIns="0" bIns="0" anchor="t" anchorCtr="0">
            <a:noAutofit/>
          </a:bodyPr>
          <a:lstStyle>
            <a:lvl1pPr marL="457200" lvl="0" indent="-419100" algn="l">
              <a:lnSpc>
                <a:spcPct val="100000"/>
              </a:lnSpc>
              <a:spcBef>
                <a:spcPts val="600"/>
              </a:spcBef>
              <a:spcAft>
                <a:spcPts val="0"/>
              </a:spcAft>
              <a:buSzPts val="3000"/>
              <a:buChar char="✦"/>
              <a:defRPr sz="3000" i="1"/>
            </a:lvl1pPr>
            <a:lvl2pPr marL="914400" lvl="1" indent="-419100" algn="l">
              <a:lnSpc>
                <a:spcPct val="100000"/>
              </a:lnSpc>
              <a:spcBef>
                <a:spcPts val="0"/>
              </a:spcBef>
              <a:spcAft>
                <a:spcPts val="0"/>
              </a:spcAft>
              <a:buSzPts val="3000"/>
              <a:buChar char="✧"/>
              <a:defRPr sz="3000" i="1"/>
            </a:lvl2pPr>
            <a:lvl3pPr marL="1371600" lvl="2" indent="-419100" algn="l">
              <a:lnSpc>
                <a:spcPct val="100000"/>
              </a:lnSpc>
              <a:spcBef>
                <a:spcPts val="0"/>
              </a:spcBef>
              <a:spcAft>
                <a:spcPts val="0"/>
              </a:spcAft>
              <a:buSzPts val="3000"/>
              <a:buChar char="■"/>
              <a:defRPr sz="3000" i="1"/>
            </a:lvl3pPr>
            <a:lvl4pPr marL="1828800" lvl="3" indent="-419100" algn="l">
              <a:lnSpc>
                <a:spcPct val="100000"/>
              </a:lnSpc>
              <a:spcBef>
                <a:spcPts val="0"/>
              </a:spcBef>
              <a:spcAft>
                <a:spcPts val="0"/>
              </a:spcAft>
              <a:buSzPts val="3000"/>
              <a:buChar char="●"/>
              <a:defRPr sz="3000" i="1"/>
            </a:lvl4pPr>
            <a:lvl5pPr marL="2286000" lvl="4" indent="-419100" algn="l">
              <a:lnSpc>
                <a:spcPct val="100000"/>
              </a:lnSpc>
              <a:spcBef>
                <a:spcPts val="0"/>
              </a:spcBef>
              <a:spcAft>
                <a:spcPts val="0"/>
              </a:spcAft>
              <a:buSzPts val="3000"/>
              <a:buChar char="○"/>
              <a:defRPr sz="3000" i="1"/>
            </a:lvl5pPr>
            <a:lvl6pPr marL="2743200" lvl="5" indent="-419100" algn="l">
              <a:lnSpc>
                <a:spcPct val="100000"/>
              </a:lnSpc>
              <a:spcBef>
                <a:spcPts val="0"/>
              </a:spcBef>
              <a:spcAft>
                <a:spcPts val="0"/>
              </a:spcAft>
              <a:buSzPts val="3000"/>
              <a:buChar char="■"/>
              <a:defRPr sz="3000" i="1"/>
            </a:lvl6pPr>
            <a:lvl7pPr marL="3200400" lvl="6" indent="-419100" algn="l">
              <a:lnSpc>
                <a:spcPct val="100000"/>
              </a:lnSpc>
              <a:spcBef>
                <a:spcPts val="0"/>
              </a:spcBef>
              <a:spcAft>
                <a:spcPts val="0"/>
              </a:spcAft>
              <a:buSzPts val="3000"/>
              <a:buChar char="●"/>
              <a:defRPr sz="3000" i="1"/>
            </a:lvl7pPr>
            <a:lvl8pPr marL="3657600" lvl="7" indent="-419100" algn="l">
              <a:lnSpc>
                <a:spcPct val="100000"/>
              </a:lnSpc>
              <a:spcBef>
                <a:spcPts val="0"/>
              </a:spcBef>
              <a:spcAft>
                <a:spcPts val="0"/>
              </a:spcAft>
              <a:buSzPts val="3000"/>
              <a:buChar char="○"/>
              <a:defRPr sz="3000" i="1"/>
            </a:lvl8pPr>
            <a:lvl9pPr marL="4114800" lvl="8" indent="-419100" algn="l">
              <a:lnSpc>
                <a:spcPct val="100000"/>
              </a:lnSpc>
              <a:spcBef>
                <a:spcPts val="0"/>
              </a:spcBef>
              <a:spcAft>
                <a:spcPts val="0"/>
              </a:spcAft>
              <a:buSzPts val="3000"/>
              <a:buChar char="■"/>
              <a:defRPr sz="3000" i="1"/>
            </a:lvl9pPr>
          </a:lstStyle>
          <a:p>
            <a:endParaRPr/>
          </a:p>
        </p:txBody>
      </p:sp>
      <p:sp>
        <p:nvSpPr>
          <p:cNvPr id="30" name="Google Shape;30;p28"/>
          <p:cNvSpPr txBox="1"/>
          <p:nvPr/>
        </p:nvSpPr>
        <p:spPr>
          <a:xfrm>
            <a:off x="780650" y="781875"/>
            <a:ext cx="548700" cy="225000"/>
          </a:xfrm>
          <a:prstGeom prst="rect">
            <a:avLst/>
          </a:prstGeom>
          <a:noFill/>
          <a:ln>
            <a:noFill/>
          </a:ln>
          <a:effectLst>
            <a:outerShdw blurRad="142875" algn="bl" rotWithShape="0">
              <a:srgbClr val="0072FF"/>
            </a:outerShdw>
          </a:effectLst>
        </p:spPr>
        <p:txBody>
          <a:bodyPr spcFirstLastPara="1" wrap="square" lIns="0" tIns="0" rIns="0" bIns="0" anchor="t" anchorCtr="0">
            <a:noAutofit/>
          </a:bodyPr>
          <a:lstStyle/>
          <a:p>
            <a:pPr marL="0" marR="0" lvl="0" indent="0" algn="l" rtl="0">
              <a:lnSpc>
                <a:spcPct val="80000"/>
              </a:lnSpc>
              <a:spcBef>
                <a:spcPts val="0"/>
              </a:spcBef>
              <a:spcAft>
                <a:spcPts val="0"/>
              </a:spcAft>
              <a:buClr>
                <a:schemeClr val="dk1"/>
              </a:buClr>
              <a:buSzPts val="9600"/>
              <a:buFont typeface="Vidaloka"/>
              <a:buNone/>
            </a:pPr>
            <a:r>
              <a:rPr lang="en-US" sz="9600" b="0" i="0" u="none" strike="noStrike" cap="none">
                <a:solidFill>
                  <a:schemeClr val="dk1"/>
                </a:solidFill>
                <a:latin typeface="Vidaloka"/>
                <a:ea typeface="Vidaloka"/>
                <a:cs typeface="Vidaloka"/>
                <a:sym typeface="Vidaloka"/>
              </a:rPr>
              <a:t>“</a:t>
            </a:r>
            <a:endParaRPr sz="9600" b="0" i="0" u="none" strike="noStrike" cap="none">
              <a:solidFill>
                <a:schemeClr val="dk1"/>
              </a:solidFill>
              <a:latin typeface="Vidaloka"/>
              <a:ea typeface="Vidaloka"/>
              <a:cs typeface="Vidaloka"/>
              <a:sym typeface="Vidaloka"/>
            </a:endParaRPr>
          </a:p>
        </p:txBody>
      </p:sp>
      <p:sp>
        <p:nvSpPr>
          <p:cNvPr id="31" name="Google Shape;31;p28"/>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29"/>
          <p:cNvSpPr txBox="1">
            <a:spLocks noGrp="1"/>
          </p:cNvSpPr>
          <p:nvPr>
            <p:ph type="title"/>
          </p:nvPr>
        </p:nvSpPr>
        <p:spPr>
          <a:xfrm>
            <a:off x="855300" y="836000"/>
            <a:ext cx="5462700" cy="396300"/>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lvl1pPr lvl="0" algn="l">
              <a:lnSpc>
                <a:spcPct val="80000"/>
              </a:lnSpc>
              <a:spcBef>
                <a:spcPts val="0"/>
              </a:spcBef>
              <a:spcAft>
                <a:spcPts val="0"/>
              </a:spcAft>
              <a:buSzPts val="3200"/>
              <a:buNone/>
              <a:defRPr/>
            </a:lvl1pPr>
            <a:lvl2pPr lvl="1" algn="l">
              <a:lnSpc>
                <a:spcPct val="80000"/>
              </a:lnSpc>
              <a:spcBef>
                <a:spcPts val="0"/>
              </a:spcBef>
              <a:spcAft>
                <a:spcPts val="0"/>
              </a:spcAft>
              <a:buSzPts val="3200"/>
              <a:buNone/>
              <a:defRPr/>
            </a:lvl2pPr>
            <a:lvl3pPr lvl="2" algn="l">
              <a:lnSpc>
                <a:spcPct val="80000"/>
              </a:lnSpc>
              <a:spcBef>
                <a:spcPts val="0"/>
              </a:spcBef>
              <a:spcAft>
                <a:spcPts val="0"/>
              </a:spcAft>
              <a:buSzPts val="3200"/>
              <a:buNone/>
              <a:defRPr/>
            </a:lvl3pPr>
            <a:lvl4pPr lvl="3" algn="l">
              <a:lnSpc>
                <a:spcPct val="80000"/>
              </a:lnSpc>
              <a:spcBef>
                <a:spcPts val="0"/>
              </a:spcBef>
              <a:spcAft>
                <a:spcPts val="0"/>
              </a:spcAft>
              <a:buSzPts val="3200"/>
              <a:buNone/>
              <a:defRPr/>
            </a:lvl4pPr>
            <a:lvl5pPr lvl="4" algn="l">
              <a:lnSpc>
                <a:spcPct val="80000"/>
              </a:lnSpc>
              <a:spcBef>
                <a:spcPts val="0"/>
              </a:spcBef>
              <a:spcAft>
                <a:spcPts val="0"/>
              </a:spcAft>
              <a:buSzPts val="3200"/>
              <a:buNone/>
              <a:defRPr/>
            </a:lvl5pPr>
            <a:lvl6pPr lvl="5" algn="l">
              <a:lnSpc>
                <a:spcPct val="80000"/>
              </a:lnSpc>
              <a:spcBef>
                <a:spcPts val="0"/>
              </a:spcBef>
              <a:spcAft>
                <a:spcPts val="0"/>
              </a:spcAft>
              <a:buSzPts val="3200"/>
              <a:buNone/>
              <a:defRPr/>
            </a:lvl6pPr>
            <a:lvl7pPr lvl="6" algn="l">
              <a:lnSpc>
                <a:spcPct val="80000"/>
              </a:lnSpc>
              <a:spcBef>
                <a:spcPts val="0"/>
              </a:spcBef>
              <a:spcAft>
                <a:spcPts val="0"/>
              </a:spcAft>
              <a:buSzPts val="3200"/>
              <a:buNone/>
              <a:defRPr/>
            </a:lvl7pPr>
            <a:lvl8pPr lvl="7" algn="l">
              <a:lnSpc>
                <a:spcPct val="80000"/>
              </a:lnSpc>
              <a:spcBef>
                <a:spcPts val="0"/>
              </a:spcBef>
              <a:spcAft>
                <a:spcPts val="0"/>
              </a:spcAft>
              <a:buSzPts val="3200"/>
              <a:buNone/>
              <a:defRPr/>
            </a:lvl8pPr>
            <a:lvl9pPr lvl="8" algn="l">
              <a:lnSpc>
                <a:spcPct val="80000"/>
              </a:lnSpc>
              <a:spcBef>
                <a:spcPts val="0"/>
              </a:spcBef>
              <a:spcAft>
                <a:spcPts val="0"/>
              </a:spcAft>
              <a:buSzPts val="3200"/>
              <a:buNone/>
              <a:defRPr/>
            </a:lvl9pPr>
          </a:lstStyle>
          <a:p>
            <a:endParaRPr/>
          </a:p>
        </p:txBody>
      </p:sp>
      <p:sp>
        <p:nvSpPr>
          <p:cNvPr id="34" name="Google Shape;34;p29"/>
          <p:cNvSpPr txBox="1">
            <a:spLocks noGrp="1"/>
          </p:cNvSpPr>
          <p:nvPr>
            <p:ph type="body" idx="1"/>
          </p:nvPr>
        </p:nvSpPr>
        <p:spPr>
          <a:xfrm>
            <a:off x="855300" y="1353950"/>
            <a:ext cx="1734900" cy="31506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35" name="Google Shape;35;p29"/>
          <p:cNvSpPr txBox="1">
            <a:spLocks noGrp="1"/>
          </p:cNvSpPr>
          <p:nvPr>
            <p:ph type="body" idx="2"/>
          </p:nvPr>
        </p:nvSpPr>
        <p:spPr>
          <a:xfrm>
            <a:off x="2772498" y="1353950"/>
            <a:ext cx="1734900" cy="31506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36" name="Google Shape;36;p29"/>
          <p:cNvSpPr txBox="1">
            <a:spLocks noGrp="1"/>
          </p:cNvSpPr>
          <p:nvPr>
            <p:ph type="body" idx="3"/>
          </p:nvPr>
        </p:nvSpPr>
        <p:spPr>
          <a:xfrm>
            <a:off x="4689697" y="1353950"/>
            <a:ext cx="1734900" cy="31506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37" name="Google Shape;37;p29"/>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30"/>
          <p:cNvSpPr txBox="1">
            <a:spLocks noGrp="1"/>
          </p:cNvSpPr>
          <p:nvPr>
            <p:ph type="title"/>
          </p:nvPr>
        </p:nvSpPr>
        <p:spPr>
          <a:xfrm>
            <a:off x="855300" y="836000"/>
            <a:ext cx="5462700" cy="396300"/>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lvl1pPr lvl="0" algn="l">
              <a:lnSpc>
                <a:spcPct val="80000"/>
              </a:lnSpc>
              <a:spcBef>
                <a:spcPts val="0"/>
              </a:spcBef>
              <a:spcAft>
                <a:spcPts val="0"/>
              </a:spcAft>
              <a:buSzPts val="3200"/>
              <a:buNone/>
              <a:defRPr/>
            </a:lvl1pPr>
            <a:lvl2pPr lvl="1" algn="l">
              <a:lnSpc>
                <a:spcPct val="80000"/>
              </a:lnSpc>
              <a:spcBef>
                <a:spcPts val="0"/>
              </a:spcBef>
              <a:spcAft>
                <a:spcPts val="0"/>
              </a:spcAft>
              <a:buSzPts val="3200"/>
              <a:buNone/>
              <a:defRPr/>
            </a:lvl2pPr>
            <a:lvl3pPr lvl="2" algn="l">
              <a:lnSpc>
                <a:spcPct val="80000"/>
              </a:lnSpc>
              <a:spcBef>
                <a:spcPts val="0"/>
              </a:spcBef>
              <a:spcAft>
                <a:spcPts val="0"/>
              </a:spcAft>
              <a:buSzPts val="3200"/>
              <a:buNone/>
              <a:defRPr/>
            </a:lvl3pPr>
            <a:lvl4pPr lvl="3" algn="l">
              <a:lnSpc>
                <a:spcPct val="80000"/>
              </a:lnSpc>
              <a:spcBef>
                <a:spcPts val="0"/>
              </a:spcBef>
              <a:spcAft>
                <a:spcPts val="0"/>
              </a:spcAft>
              <a:buSzPts val="3200"/>
              <a:buNone/>
              <a:defRPr/>
            </a:lvl4pPr>
            <a:lvl5pPr lvl="4" algn="l">
              <a:lnSpc>
                <a:spcPct val="80000"/>
              </a:lnSpc>
              <a:spcBef>
                <a:spcPts val="0"/>
              </a:spcBef>
              <a:spcAft>
                <a:spcPts val="0"/>
              </a:spcAft>
              <a:buSzPts val="3200"/>
              <a:buNone/>
              <a:defRPr/>
            </a:lvl5pPr>
            <a:lvl6pPr lvl="5" algn="l">
              <a:lnSpc>
                <a:spcPct val="80000"/>
              </a:lnSpc>
              <a:spcBef>
                <a:spcPts val="0"/>
              </a:spcBef>
              <a:spcAft>
                <a:spcPts val="0"/>
              </a:spcAft>
              <a:buSzPts val="3200"/>
              <a:buNone/>
              <a:defRPr/>
            </a:lvl6pPr>
            <a:lvl7pPr lvl="6" algn="l">
              <a:lnSpc>
                <a:spcPct val="80000"/>
              </a:lnSpc>
              <a:spcBef>
                <a:spcPts val="0"/>
              </a:spcBef>
              <a:spcAft>
                <a:spcPts val="0"/>
              </a:spcAft>
              <a:buSzPts val="3200"/>
              <a:buNone/>
              <a:defRPr/>
            </a:lvl7pPr>
            <a:lvl8pPr lvl="7" algn="l">
              <a:lnSpc>
                <a:spcPct val="80000"/>
              </a:lnSpc>
              <a:spcBef>
                <a:spcPts val="0"/>
              </a:spcBef>
              <a:spcAft>
                <a:spcPts val="0"/>
              </a:spcAft>
              <a:buSzPts val="3200"/>
              <a:buNone/>
              <a:defRPr/>
            </a:lvl8pPr>
            <a:lvl9pPr lvl="8" algn="l">
              <a:lnSpc>
                <a:spcPct val="80000"/>
              </a:lnSpc>
              <a:spcBef>
                <a:spcPts val="0"/>
              </a:spcBef>
              <a:spcAft>
                <a:spcPts val="0"/>
              </a:spcAft>
              <a:buSzPts val="3200"/>
              <a:buNone/>
              <a:defRPr/>
            </a:lvl9pPr>
          </a:lstStyle>
          <a:p>
            <a:endParaRPr/>
          </a:p>
        </p:txBody>
      </p:sp>
      <p:sp>
        <p:nvSpPr>
          <p:cNvPr id="40" name="Google Shape;40;p30"/>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1"/>
          <p:cNvSpPr txBox="1">
            <a:spLocks noGrp="1"/>
          </p:cNvSpPr>
          <p:nvPr>
            <p:ph type="body" idx="1"/>
          </p:nvPr>
        </p:nvSpPr>
        <p:spPr>
          <a:xfrm>
            <a:off x="855300" y="4330100"/>
            <a:ext cx="7433400" cy="316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600"/>
              <a:buNone/>
              <a:defRPr sz="1600"/>
            </a:lvl1pPr>
          </a:lstStyle>
          <a:p>
            <a:endParaRPr/>
          </a:p>
        </p:txBody>
      </p:sp>
      <p:sp>
        <p:nvSpPr>
          <p:cNvPr id="43" name="Google Shape;43;p31"/>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855300" y="836000"/>
            <a:ext cx="5462700" cy="396300"/>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lvl1pPr marR="0" lvl="0"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1pPr>
            <a:lvl2pPr marR="0" lvl="1"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2pPr>
            <a:lvl3pPr marR="0" lvl="2"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3pPr>
            <a:lvl4pPr marR="0" lvl="3"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4pPr>
            <a:lvl5pPr marR="0" lvl="4"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5pPr>
            <a:lvl6pPr marR="0" lvl="5"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6pPr>
            <a:lvl7pPr marR="0" lvl="6"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7pPr>
            <a:lvl8pPr marR="0" lvl="7"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8pPr>
            <a:lvl9pPr marR="0" lvl="8" algn="l" rtl="0">
              <a:lnSpc>
                <a:spcPct val="80000"/>
              </a:lnSpc>
              <a:spcBef>
                <a:spcPts val="0"/>
              </a:spcBef>
              <a:spcAft>
                <a:spcPts val="0"/>
              </a:spcAft>
              <a:buClr>
                <a:schemeClr val="dk1"/>
              </a:buClr>
              <a:buSzPts val="3200"/>
              <a:buFont typeface="Vidaloka"/>
              <a:buNone/>
              <a:defRPr sz="3200" b="0" i="0" u="none" strike="noStrike" cap="none">
                <a:solidFill>
                  <a:schemeClr val="dk1"/>
                </a:solidFill>
                <a:latin typeface="Vidaloka"/>
                <a:ea typeface="Vidaloka"/>
                <a:cs typeface="Vidaloka"/>
                <a:sym typeface="Vidaloka"/>
              </a:defRPr>
            </a:lvl9pPr>
          </a:lstStyle>
          <a:p>
            <a:endParaRPr/>
          </a:p>
        </p:txBody>
      </p:sp>
      <p:sp>
        <p:nvSpPr>
          <p:cNvPr id="7" name="Google Shape;7;p21"/>
          <p:cNvSpPr txBox="1">
            <a:spLocks noGrp="1"/>
          </p:cNvSpPr>
          <p:nvPr>
            <p:ph type="body" idx="1"/>
          </p:nvPr>
        </p:nvSpPr>
        <p:spPr>
          <a:xfrm>
            <a:off x="855300" y="1353948"/>
            <a:ext cx="5462700" cy="3033900"/>
          </a:xfrm>
          <a:prstGeom prst="rect">
            <a:avLst/>
          </a:prstGeom>
          <a:noFill/>
          <a:ln>
            <a:noFill/>
          </a:ln>
        </p:spPr>
        <p:txBody>
          <a:bodyPr spcFirstLastPara="1" wrap="square" lIns="0" tIns="0" rIns="0" bIns="0" anchor="t" anchorCtr="0">
            <a:noAutofit/>
          </a:bodyPr>
          <a:lstStyle>
            <a:lvl1pPr marL="457200" marR="0" lvl="0" indent="-355600" algn="l" rtl="0">
              <a:lnSpc>
                <a:spcPct val="100000"/>
              </a:lnSpc>
              <a:spcBef>
                <a:spcPts val="600"/>
              </a:spcBef>
              <a:spcAft>
                <a:spcPts val="0"/>
              </a:spcAft>
              <a:buClr>
                <a:schemeClr val="accent6"/>
              </a:buClr>
              <a:buSzPts val="2000"/>
              <a:buFont typeface="Lora"/>
              <a:buChar char="✦"/>
              <a:defRPr sz="2400" b="0" i="0" u="none" strike="noStrike" cap="none">
                <a:solidFill>
                  <a:schemeClr val="dk1"/>
                </a:solidFill>
                <a:latin typeface="Lora"/>
                <a:ea typeface="Lora"/>
                <a:cs typeface="Lora"/>
                <a:sym typeface="Lora"/>
              </a:defRPr>
            </a:lvl1pPr>
            <a:lvl2pPr marL="914400" marR="0" lvl="1" indent="-355600" algn="l" rtl="0">
              <a:lnSpc>
                <a:spcPct val="100000"/>
              </a:lnSpc>
              <a:spcBef>
                <a:spcPts val="0"/>
              </a:spcBef>
              <a:spcAft>
                <a:spcPts val="0"/>
              </a:spcAft>
              <a:buClr>
                <a:schemeClr val="accent4"/>
              </a:buClr>
              <a:buSzPts val="2000"/>
              <a:buFont typeface="Lora"/>
              <a:buChar char="✧"/>
              <a:defRPr sz="2400" b="0" i="0" u="none" strike="noStrike" cap="none">
                <a:solidFill>
                  <a:schemeClr val="dk1"/>
                </a:solidFill>
                <a:latin typeface="Lora"/>
                <a:ea typeface="Lora"/>
                <a:cs typeface="Lora"/>
                <a:sym typeface="Lora"/>
              </a:defRPr>
            </a:lvl2pPr>
            <a:lvl3pPr marL="1371600" marR="0" lvl="2" indent="-381000" algn="l" rtl="0">
              <a:lnSpc>
                <a:spcPct val="100000"/>
              </a:lnSpc>
              <a:spcBef>
                <a:spcPts val="0"/>
              </a:spcBef>
              <a:spcAft>
                <a:spcPts val="0"/>
              </a:spcAft>
              <a:buClr>
                <a:schemeClr val="accent5"/>
              </a:buClr>
              <a:buSzPts val="2400"/>
              <a:buFont typeface="Lora"/>
              <a:buChar char="■"/>
              <a:defRPr sz="2400" b="0" i="0" u="none" strike="noStrike" cap="none">
                <a:solidFill>
                  <a:schemeClr val="dk1"/>
                </a:solidFill>
                <a:latin typeface="Lora"/>
                <a:ea typeface="Lora"/>
                <a:cs typeface="Lora"/>
                <a:sym typeface="Lora"/>
              </a:defRPr>
            </a:lvl3pPr>
            <a:lvl4pPr marL="1828800" marR="0" lvl="3"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4pPr>
            <a:lvl5pPr marL="2286000" marR="0" lvl="4"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5pPr>
            <a:lvl6pPr marL="2743200" marR="0" lvl="5"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6pPr>
            <a:lvl7pPr marL="3200400" marR="0" lvl="6"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7pPr>
            <a:lvl8pPr marL="3657600" marR="0" lvl="7"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8pPr>
            <a:lvl9pPr marL="4114800" marR="0" lvl="8" indent="-381000" algn="l" rtl="0">
              <a:lnSpc>
                <a:spcPct val="100000"/>
              </a:lnSpc>
              <a:spcBef>
                <a:spcPts val="0"/>
              </a:spcBef>
              <a:spcAft>
                <a:spcPts val="0"/>
              </a:spcAft>
              <a:buClr>
                <a:schemeClr val="dk1"/>
              </a:buClr>
              <a:buSzPts val="2400"/>
              <a:buFont typeface="Lora"/>
              <a:buChar char="■"/>
              <a:defRPr sz="2400" b="0" i="0" u="none" strike="noStrike" cap="none">
                <a:solidFill>
                  <a:schemeClr val="dk1"/>
                </a:solidFill>
                <a:latin typeface="Lora"/>
                <a:ea typeface="Lora"/>
                <a:cs typeface="Lora"/>
                <a:sym typeface="Lora"/>
              </a:defRPr>
            </a:lvl9pPr>
          </a:lstStyle>
          <a:p>
            <a:endParaRPr/>
          </a:p>
        </p:txBody>
      </p:sp>
      <p:sp>
        <p:nvSpPr>
          <p:cNvPr id="8" name="Google Shape;8;p21"/>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5"/>
                </a:solidFill>
                <a:latin typeface="Vidaloka"/>
                <a:ea typeface="Vidaloka"/>
                <a:cs typeface="Vidaloka"/>
                <a:sym typeface="Vidalok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a:spLocks noGrp="1"/>
          </p:cNvSpPr>
          <p:nvPr>
            <p:ph type="ctrTitle"/>
          </p:nvPr>
        </p:nvSpPr>
        <p:spPr>
          <a:xfrm>
            <a:off x="754770" y="2866620"/>
            <a:ext cx="3970800" cy="1145400"/>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p>
            <a:pPr marL="0" lvl="0" indent="0" algn="l" rtl="0">
              <a:lnSpc>
                <a:spcPct val="80000"/>
              </a:lnSpc>
              <a:spcBef>
                <a:spcPts val="0"/>
              </a:spcBef>
              <a:spcAft>
                <a:spcPts val="0"/>
              </a:spcAft>
              <a:buSzPts val="5200"/>
              <a:buNone/>
            </a:pPr>
            <a:r>
              <a:rPr lang="en-US" sz="4800" dirty="0"/>
              <a:t>REAL TIME CHAT SYSTEM USING FULLSTACK.</a:t>
            </a:r>
            <a:endParaRPr sz="48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d8b94a9aba_0_7"/>
          <p:cNvSpPr/>
          <p:nvPr/>
        </p:nvSpPr>
        <p:spPr>
          <a:xfrm>
            <a:off x="3956400" y="550225"/>
            <a:ext cx="2947500" cy="2280600"/>
          </a:xfrm>
          <a:prstGeom prst="cloudCallout">
            <a:avLst>
              <a:gd name="adj1" fmla="val 56798"/>
              <a:gd name="adj2" fmla="val 53281"/>
            </a:avLst>
          </a:prstGeom>
          <a:solidFill>
            <a:srgbClr val="0072FF">
              <a:alpha val="172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d8b94a9aba_0_7"/>
          <p:cNvSpPr txBox="1">
            <a:spLocks noGrp="1"/>
          </p:cNvSpPr>
          <p:nvPr>
            <p:ph type="ctrTitle" idx="4294967295"/>
          </p:nvPr>
        </p:nvSpPr>
        <p:spPr>
          <a:xfrm>
            <a:off x="230460" y="409325"/>
            <a:ext cx="3428700" cy="1734900"/>
          </a:xfrm>
          <a:prstGeom prst="rect">
            <a:avLst/>
          </a:prstGeom>
          <a:noFill/>
          <a:ln>
            <a:noFill/>
          </a:ln>
          <a:effectLst>
            <a:outerShdw blurRad="142875" algn="bl" rotWithShape="0">
              <a:srgbClr val="0072FF"/>
            </a:outerShdw>
          </a:effectLst>
        </p:spPr>
        <p:txBody>
          <a:bodyPr spcFirstLastPara="1" wrap="square" lIns="0" tIns="0" rIns="0" bIns="0" anchor="t" anchorCtr="0">
            <a:noAutofit/>
          </a:bodyPr>
          <a:lstStyle/>
          <a:p>
            <a:pPr marL="0" marR="0" lvl="0" indent="0" algn="l" rtl="0">
              <a:lnSpc>
                <a:spcPct val="80000"/>
              </a:lnSpc>
              <a:spcBef>
                <a:spcPts val="0"/>
              </a:spcBef>
              <a:spcAft>
                <a:spcPts val="0"/>
              </a:spcAft>
              <a:buClr>
                <a:schemeClr val="dk1"/>
              </a:buClr>
              <a:buSzPts val="3200"/>
              <a:buFont typeface="Vidaloka"/>
              <a:buNone/>
            </a:pPr>
            <a:r>
              <a:rPr lang="en-US" sz="3200" b="0" i="0" u="none" strike="noStrike" cap="none">
                <a:solidFill>
                  <a:schemeClr val="dk1"/>
                </a:solidFill>
                <a:latin typeface="Vidaloka"/>
                <a:ea typeface="Vidaloka"/>
                <a:cs typeface="Vidaloka"/>
                <a:sym typeface="Vidaloka"/>
              </a:rPr>
              <a:t>Technology used</a:t>
            </a:r>
            <a:endParaRPr sz="3200" b="0" i="0" u="none" strike="noStrike" cap="none">
              <a:solidFill>
                <a:schemeClr val="dk1"/>
              </a:solidFill>
              <a:latin typeface="Vidaloka"/>
              <a:ea typeface="Vidaloka"/>
              <a:cs typeface="Vidaloka"/>
              <a:sym typeface="Vidaloka"/>
            </a:endParaRPr>
          </a:p>
        </p:txBody>
      </p:sp>
      <p:sp>
        <p:nvSpPr>
          <p:cNvPr id="129" name="Google Shape;129;gd8b94a9aba_0_7"/>
          <p:cNvSpPr txBox="1">
            <a:spLocks noGrp="1"/>
          </p:cNvSpPr>
          <p:nvPr>
            <p:ph type="subTitle" idx="4294967295"/>
          </p:nvPr>
        </p:nvSpPr>
        <p:spPr>
          <a:xfrm>
            <a:off x="230460" y="915550"/>
            <a:ext cx="4835100" cy="723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600"/>
              </a:spcBef>
              <a:spcAft>
                <a:spcPts val="0"/>
              </a:spcAft>
              <a:buClr>
                <a:schemeClr val="accent6"/>
              </a:buClr>
              <a:buSzPts val="2000"/>
              <a:buFont typeface="Lora"/>
              <a:buNone/>
            </a:pPr>
            <a:r>
              <a:rPr lang="en-US" sz="1800" b="0" i="0" u="none" strike="noStrike" cap="none" dirty="0">
                <a:solidFill>
                  <a:schemeClr val="dk2"/>
                </a:solidFill>
                <a:latin typeface="Lora"/>
                <a:ea typeface="Lora"/>
                <a:cs typeface="Lora"/>
                <a:sym typeface="Lora"/>
              </a:rPr>
              <a:t>    </a:t>
            </a:r>
            <a:r>
              <a:rPr lang="en-US" sz="1800" u="sng" dirty="0">
                <a:solidFill>
                  <a:schemeClr val="dk2"/>
                </a:solidFill>
              </a:rPr>
              <a:t>NODE JS</a:t>
            </a:r>
            <a:endParaRPr sz="1800" b="0" i="0" u="sng" strike="noStrike" cap="none">
              <a:solidFill>
                <a:schemeClr val="dk2"/>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endParaRPr sz="1800" i="0" u="none" strike="noStrike" cap="none">
              <a:solidFill>
                <a:srgbClr val="F3F3F3"/>
              </a:solidFill>
            </a:endParaRPr>
          </a:p>
          <a:p>
            <a:pPr marL="0" marR="0" lvl="0" indent="0" algn="l" rtl="0">
              <a:lnSpc>
                <a:spcPct val="100000"/>
              </a:lnSpc>
              <a:spcBef>
                <a:spcPts val="0"/>
              </a:spcBef>
              <a:spcAft>
                <a:spcPts val="0"/>
              </a:spcAft>
              <a:buClr>
                <a:schemeClr val="accent6"/>
              </a:buClr>
              <a:buSzPts val="2000"/>
              <a:buFont typeface="Lora"/>
              <a:buNone/>
            </a:pPr>
            <a:r>
              <a:rPr lang="en-US" sz="1600" dirty="0">
                <a:solidFill>
                  <a:srgbClr val="F3F3F3"/>
                </a:solidFill>
              </a:rPr>
              <a:t>Node.js is an</a:t>
            </a:r>
            <a:r>
              <a:rPr lang="en-US" sz="1600" dirty="0">
                <a:solidFill>
                  <a:srgbClr val="F3F3F3"/>
                </a:solidFill>
                <a:uFill>
                  <a:noFill/>
                </a:uFill>
              </a:rPr>
              <a:t> open-source</a:t>
            </a:r>
            <a:r>
              <a:rPr lang="en-US" sz="1600" dirty="0">
                <a:solidFill>
                  <a:srgbClr val="F3F3F3"/>
                </a:solidFill>
              </a:rPr>
              <a:t>,</a:t>
            </a:r>
            <a:r>
              <a:rPr lang="en-US" sz="1600" dirty="0">
                <a:solidFill>
                  <a:srgbClr val="F3F3F3"/>
                </a:solidFill>
                <a:uFill>
                  <a:noFill/>
                </a:uFill>
              </a:rPr>
              <a:t> </a:t>
            </a:r>
            <a:r>
              <a:rPr lang="en-US" sz="1600" dirty="0" smtClean="0">
                <a:solidFill>
                  <a:srgbClr val="F3F3F3"/>
                </a:solidFill>
                <a:uFill>
                  <a:noFill/>
                </a:uFill>
              </a:rPr>
              <a:t>cross-platform, </a:t>
            </a:r>
            <a:r>
              <a:rPr lang="en-US" sz="1600" dirty="0">
                <a:solidFill>
                  <a:srgbClr val="F3F3F3"/>
                </a:solidFill>
                <a:uFill>
                  <a:noFill/>
                </a:uFill>
              </a:rPr>
              <a:t>back-end JavaScript </a:t>
            </a:r>
            <a:r>
              <a:rPr lang="en-US" sz="1600" dirty="0" smtClean="0">
                <a:solidFill>
                  <a:schemeClr val="tx1">
                    <a:lumMod val="95000"/>
                  </a:schemeClr>
                </a:solidFill>
                <a:uFill>
                  <a:noFill/>
                </a:uFill>
              </a:rPr>
              <a:t>runtime</a:t>
            </a:r>
            <a:r>
              <a:rPr lang="en-US" sz="1600" dirty="0" smtClean="0">
                <a:solidFill>
                  <a:srgbClr val="F3F3F3"/>
                </a:solidFill>
                <a:uFill>
                  <a:noFill/>
                </a:uFill>
              </a:rPr>
              <a:t> environment</a:t>
            </a:r>
            <a:r>
              <a:rPr lang="en-US" sz="1600" dirty="0" smtClean="0">
                <a:solidFill>
                  <a:srgbClr val="F3F3F3"/>
                </a:solidFill>
              </a:rPr>
              <a:t> </a:t>
            </a:r>
            <a:r>
              <a:rPr lang="en-US" sz="1600" dirty="0">
                <a:solidFill>
                  <a:srgbClr val="F3F3F3"/>
                </a:solidFill>
              </a:rPr>
              <a:t>that runs on the</a:t>
            </a:r>
            <a:r>
              <a:rPr lang="en-US" sz="1600" dirty="0">
                <a:solidFill>
                  <a:srgbClr val="F3F3F3"/>
                </a:solidFill>
                <a:uFill>
                  <a:noFill/>
                </a:uFill>
              </a:rPr>
              <a:t> V8 </a:t>
            </a:r>
            <a:r>
              <a:rPr lang="en-US" sz="1600" dirty="0" smtClean="0">
                <a:solidFill>
                  <a:srgbClr val="F3F3F3"/>
                </a:solidFill>
                <a:uFill>
                  <a:noFill/>
                </a:uFill>
              </a:rPr>
              <a:t>engine</a:t>
            </a:r>
            <a:r>
              <a:rPr lang="en-US" sz="1600" dirty="0">
                <a:solidFill>
                  <a:srgbClr val="F3F3F3"/>
                </a:solidFill>
                <a:uFill>
                  <a:noFill/>
                </a:uFill>
              </a:rPr>
              <a:t> </a:t>
            </a:r>
            <a:r>
              <a:rPr lang="en-US" sz="1600" dirty="0" smtClean="0">
                <a:solidFill>
                  <a:srgbClr val="F3F3F3"/>
                </a:solidFill>
              </a:rPr>
              <a:t>and </a:t>
            </a:r>
            <a:r>
              <a:rPr lang="en-US" sz="1600" dirty="0">
                <a:solidFill>
                  <a:srgbClr val="F3F3F3"/>
                </a:solidFill>
              </a:rPr>
              <a:t>executes JavaScript code outside a</a:t>
            </a:r>
            <a:r>
              <a:rPr lang="en-US" sz="1600" dirty="0">
                <a:solidFill>
                  <a:srgbClr val="F3F3F3"/>
                </a:solidFill>
                <a:uFill>
                  <a:noFill/>
                </a:uFill>
              </a:rPr>
              <a:t> web browser</a:t>
            </a:r>
            <a:r>
              <a:rPr lang="en-US" sz="1600" dirty="0">
                <a:solidFill>
                  <a:srgbClr val="F3F3F3"/>
                </a:solidFill>
              </a:rPr>
              <a:t>.</a:t>
            </a:r>
            <a:endParaRPr sz="1600">
              <a:solidFill>
                <a:srgbClr val="F3F3F3"/>
              </a:solidFill>
            </a:endParaRPr>
          </a:p>
          <a:p>
            <a:pPr marL="0" marR="0" lvl="0" indent="0" algn="l" rtl="0">
              <a:lnSpc>
                <a:spcPct val="100000"/>
              </a:lnSpc>
              <a:spcBef>
                <a:spcPts val="0"/>
              </a:spcBef>
              <a:spcAft>
                <a:spcPts val="0"/>
              </a:spcAft>
              <a:buClr>
                <a:schemeClr val="accent6"/>
              </a:buClr>
              <a:buSzPts val="2000"/>
              <a:buFont typeface="Lora"/>
              <a:buNone/>
            </a:pPr>
            <a:endParaRPr sz="1600">
              <a:solidFill>
                <a:srgbClr val="F3F3F3"/>
              </a:solidFill>
            </a:endParaRPr>
          </a:p>
          <a:p>
            <a:pPr marL="0" marR="0" lvl="0" indent="0" algn="l" rtl="0">
              <a:lnSpc>
                <a:spcPct val="100000"/>
              </a:lnSpc>
              <a:spcBef>
                <a:spcPts val="0"/>
              </a:spcBef>
              <a:spcAft>
                <a:spcPts val="0"/>
              </a:spcAft>
              <a:buClr>
                <a:schemeClr val="accent6"/>
              </a:buClr>
              <a:buSzPts val="2000"/>
              <a:buFont typeface="Lora"/>
              <a:buNone/>
            </a:pPr>
            <a:r>
              <a:rPr lang="en-US" sz="1600" dirty="0">
                <a:solidFill>
                  <a:srgbClr val="F3F3F3"/>
                </a:solidFill>
              </a:rPr>
              <a:t> Node.js lets developers use JavaScript to write command line tools and for</a:t>
            </a:r>
            <a:r>
              <a:rPr lang="en-US" sz="1600" dirty="0">
                <a:solidFill>
                  <a:srgbClr val="F3F3F3"/>
                </a:solidFill>
                <a:uFill>
                  <a:noFill/>
                </a:uFill>
              </a:rPr>
              <a:t> </a:t>
            </a:r>
            <a:r>
              <a:rPr lang="en-US" sz="1600" dirty="0" smtClean="0">
                <a:solidFill>
                  <a:srgbClr val="F3F3F3"/>
                </a:solidFill>
                <a:uFill>
                  <a:noFill/>
                </a:uFill>
              </a:rPr>
              <a:t>server-side scripting</a:t>
            </a:r>
            <a:r>
              <a:rPr lang="en-US" sz="1600" dirty="0" smtClean="0">
                <a:solidFill>
                  <a:srgbClr val="F3F3F3"/>
                </a:solidFill>
              </a:rPr>
              <a:t>—running </a:t>
            </a:r>
            <a:r>
              <a:rPr lang="en-US" sz="1600" dirty="0">
                <a:solidFill>
                  <a:srgbClr val="F3F3F3"/>
                </a:solidFill>
              </a:rPr>
              <a:t>scripts server-side to produce</a:t>
            </a:r>
            <a:r>
              <a:rPr lang="en-US" sz="1600" dirty="0">
                <a:solidFill>
                  <a:srgbClr val="F3F3F3"/>
                </a:solidFill>
                <a:uFill>
                  <a:noFill/>
                </a:uFill>
              </a:rPr>
              <a:t> dynamic web page</a:t>
            </a:r>
            <a:r>
              <a:rPr lang="en-US" sz="1600" dirty="0">
                <a:solidFill>
                  <a:srgbClr val="F3F3F3"/>
                </a:solidFill>
              </a:rPr>
              <a:t> content before the page is sent to the user's web browser. </a:t>
            </a:r>
            <a:endParaRPr sz="1600" i="0" u="sng" strike="noStrike" cap="none">
              <a:solidFill>
                <a:srgbClr val="F3F3F3"/>
              </a:solidFill>
            </a:endParaRPr>
          </a:p>
          <a:p>
            <a:pPr marL="0" marR="0" lvl="0" indent="0" algn="l" rtl="0">
              <a:lnSpc>
                <a:spcPct val="100000"/>
              </a:lnSpc>
              <a:spcBef>
                <a:spcPts val="0"/>
              </a:spcBef>
              <a:spcAft>
                <a:spcPts val="0"/>
              </a:spcAft>
              <a:buClr>
                <a:schemeClr val="accent6"/>
              </a:buClr>
              <a:buSzPts val="2000"/>
              <a:buFont typeface="Lora"/>
              <a:buNone/>
            </a:pPr>
            <a:endParaRPr sz="1600" b="0" i="0" u="none" strike="noStrike" cap="none">
              <a:solidFill>
                <a:schemeClr val="dk1"/>
              </a:solidFill>
              <a:latin typeface="Lora"/>
              <a:ea typeface="Lora"/>
              <a:cs typeface="Lora"/>
              <a:sym typeface="Lora"/>
            </a:endParaRPr>
          </a:p>
          <a:p>
            <a:pPr marL="285750" marR="0" lvl="0" indent="-158750" algn="l" rtl="0">
              <a:lnSpc>
                <a:spcPct val="100000"/>
              </a:lnSpc>
              <a:spcBef>
                <a:spcPts val="600"/>
              </a:spcBef>
              <a:spcAft>
                <a:spcPts val="0"/>
              </a:spcAft>
              <a:buClr>
                <a:schemeClr val="accent6"/>
              </a:buClr>
              <a:buSzPts val="2000"/>
              <a:buFont typeface="Noto Sans Symbols"/>
              <a:buNone/>
            </a:pPr>
            <a:endParaRPr sz="1800" b="1" i="0" u="none" strike="noStrike" cap="none">
              <a:solidFill>
                <a:schemeClr val="dk1"/>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endParaRPr sz="1800" b="1" i="0" u="none" strike="noStrike" cap="none">
              <a:solidFill>
                <a:schemeClr val="dk1"/>
              </a:solidFill>
              <a:latin typeface="Lora"/>
              <a:ea typeface="Lora"/>
              <a:cs typeface="Lora"/>
              <a:sym typeface="Lora"/>
            </a:endParaRPr>
          </a:p>
        </p:txBody>
      </p:sp>
      <p:sp>
        <p:nvSpPr>
          <p:cNvPr id="130" name="Google Shape;130;gd8b94a9aba_0_7"/>
          <p:cNvSpPr/>
          <p:nvPr/>
        </p:nvSpPr>
        <p:spPr>
          <a:xfrm>
            <a:off x="5430786" y="993135"/>
            <a:ext cx="1145591" cy="1160843"/>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31" name="Google Shape;131;gd8b94a9aba_0_7"/>
          <p:cNvSpPr/>
          <p:nvPr/>
        </p:nvSpPr>
        <p:spPr>
          <a:xfrm rot="1473024">
            <a:off x="4389170" y="1572736"/>
            <a:ext cx="669785" cy="6524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4"/>
              </a:solidFill>
              <a:latin typeface="Arial"/>
              <a:ea typeface="Arial"/>
              <a:cs typeface="Arial"/>
              <a:sym typeface="Arial"/>
            </a:endParaRPr>
          </a:p>
        </p:txBody>
      </p:sp>
      <p:sp>
        <p:nvSpPr>
          <p:cNvPr id="132" name="Google Shape;132;gd8b94a9aba_0_7"/>
          <p:cNvSpPr/>
          <p:nvPr/>
        </p:nvSpPr>
        <p:spPr>
          <a:xfrm>
            <a:off x="5209216" y="88220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33" name="Google Shape;133;gd8b94a9aba_0_7"/>
          <p:cNvSpPr/>
          <p:nvPr/>
        </p:nvSpPr>
        <p:spPr>
          <a:xfrm rot="2487194">
            <a:off x="5106561" y="2187977"/>
            <a:ext cx="208629" cy="20273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34" name="Google Shape;134;gd8b94a9aba_0_7"/>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10</a:t>
            </a:fld>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d8b94a9aba_0_31"/>
          <p:cNvSpPr/>
          <p:nvPr/>
        </p:nvSpPr>
        <p:spPr>
          <a:xfrm>
            <a:off x="3956400" y="550225"/>
            <a:ext cx="2947500" cy="2280600"/>
          </a:xfrm>
          <a:prstGeom prst="cloudCallout">
            <a:avLst>
              <a:gd name="adj1" fmla="val 56798"/>
              <a:gd name="adj2" fmla="val 53281"/>
            </a:avLst>
          </a:prstGeom>
          <a:solidFill>
            <a:srgbClr val="0072FF">
              <a:alpha val="172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d8b94a9aba_0_31"/>
          <p:cNvSpPr txBox="1">
            <a:spLocks noGrp="1"/>
          </p:cNvSpPr>
          <p:nvPr>
            <p:ph type="ctrTitle" idx="4294967295"/>
          </p:nvPr>
        </p:nvSpPr>
        <p:spPr>
          <a:xfrm>
            <a:off x="230460" y="409325"/>
            <a:ext cx="3428700" cy="1734900"/>
          </a:xfrm>
          <a:prstGeom prst="rect">
            <a:avLst/>
          </a:prstGeom>
          <a:noFill/>
          <a:ln>
            <a:noFill/>
          </a:ln>
          <a:effectLst>
            <a:outerShdw blurRad="142875" algn="bl" rotWithShape="0">
              <a:srgbClr val="0072FF"/>
            </a:outerShdw>
          </a:effectLst>
        </p:spPr>
        <p:txBody>
          <a:bodyPr spcFirstLastPara="1" wrap="square" lIns="0" tIns="0" rIns="0" bIns="0" anchor="t" anchorCtr="0">
            <a:noAutofit/>
          </a:bodyPr>
          <a:lstStyle/>
          <a:p>
            <a:pPr marL="0" marR="0" lvl="0" indent="0" algn="l" rtl="0">
              <a:lnSpc>
                <a:spcPct val="80000"/>
              </a:lnSpc>
              <a:spcBef>
                <a:spcPts val="0"/>
              </a:spcBef>
              <a:spcAft>
                <a:spcPts val="0"/>
              </a:spcAft>
              <a:buClr>
                <a:schemeClr val="dk1"/>
              </a:buClr>
              <a:buSzPts val="3200"/>
              <a:buFont typeface="Vidaloka"/>
              <a:buNone/>
            </a:pPr>
            <a:r>
              <a:rPr lang="en-US" sz="3200" b="0" i="0" u="none" strike="noStrike" cap="none">
                <a:solidFill>
                  <a:schemeClr val="dk1"/>
                </a:solidFill>
                <a:latin typeface="Vidaloka"/>
                <a:ea typeface="Vidaloka"/>
                <a:cs typeface="Vidaloka"/>
                <a:sym typeface="Vidaloka"/>
              </a:rPr>
              <a:t>Technology used</a:t>
            </a:r>
            <a:endParaRPr sz="3200" b="0" i="0" u="none" strike="noStrike" cap="none">
              <a:solidFill>
                <a:schemeClr val="dk1"/>
              </a:solidFill>
              <a:latin typeface="Vidaloka"/>
              <a:ea typeface="Vidaloka"/>
              <a:cs typeface="Vidaloka"/>
              <a:sym typeface="Vidaloka"/>
            </a:endParaRPr>
          </a:p>
        </p:txBody>
      </p:sp>
      <p:sp>
        <p:nvSpPr>
          <p:cNvPr id="141" name="Google Shape;141;gd8b94a9aba_0_31"/>
          <p:cNvSpPr txBox="1">
            <a:spLocks noGrp="1"/>
          </p:cNvSpPr>
          <p:nvPr>
            <p:ph type="subTitle" idx="4294967295"/>
          </p:nvPr>
        </p:nvSpPr>
        <p:spPr>
          <a:xfrm>
            <a:off x="230460" y="915550"/>
            <a:ext cx="4835100" cy="723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600"/>
              </a:spcBef>
              <a:spcAft>
                <a:spcPts val="0"/>
              </a:spcAft>
              <a:buClr>
                <a:schemeClr val="accent6"/>
              </a:buClr>
              <a:buSzPts val="2000"/>
              <a:buFont typeface="Lora"/>
              <a:buNone/>
            </a:pPr>
            <a:r>
              <a:rPr lang="en-US" sz="1800" b="0" i="0" u="none" strike="noStrike" cap="none">
                <a:solidFill>
                  <a:schemeClr val="dk2"/>
                </a:solidFill>
                <a:latin typeface="Lora"/>
                <a:ea typeface="Lora"/>
                <a:cs typeface="Lora"/>
                <a:sym typeface="Lora"/>
              </a:rPr>
              <a:t>    </a:t>
            </a:r>
            <a:r>
              <a:rPr lang="en-US" sz="1800" u="sng">
                <a:solidFill>
                  <a:schemeClr val="dk2"/>
                </a:solidFill>
              </a:rPr>
              <a:t>EXPRESS JS</a:t>
            </a:r>
            <a:endParaRPr sz="1800" b="0" i="0" u="sng" strike="noStrike" cap="none">
              <a:solidFill>
                <a:schemeClr val="dk2"/>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endParaRPr sz="1600" i="0" u="none" strike="noStrike" cap="none">
              <a:solidFill>
                <a:srgbClr val="F3F3F3"/>
              </a:solidFill>
            </a:endParaRPr>
          </a:p>
          <a:p>
            <a:pPr marL="0" marR="419100" lvl="0" indent="0" algn="just" rtl="0">
              <a:lnSpc>
                <a:spcPct val="115000"/>
              </a:lnSpc>
              <a:spcBef>
                <a:spcPts val="800"/>
              </a:spcBef>
              <a:spcAft>
                <a:spcPts val="0"/>
              </a:spcAft>
              <a:buClr>
                <a:schemeClr val="lt1"/>
              </a:buClr>
              <a:buSzPts val="1100"/>
              <a:buFont typeface="Arial"/>
              <a:buNone/>
            </a:pPr>
            <a:r>
              <a:rPr lang="en-US" sz="1600">
                <a:solidFill>
                  <a:srgbClr val="F3F3F3"/>
                </a:solidFill>
              </a:rPr>
              <a:t>Express</a:t>
            </a:r>
            <a:r>
              <a:rPr lang="en-US" sz="1600" b="1">
                <a:solidFill>
                  <a:srgbClr val="F3F3F3"/>
                </a:solidFill>
              </a:rPr>
              <a:t> </a:t>
            </a:r>
            <a:r>
              <a:rPr lang="en-US" sz="1600">
                <a:solidFill>
                  <a:srgbClr val="F3F3F3"/>
                </a:solidFill>
              </a:rPr>
              <a:t>is a minimal and flexible Node.js web application framework that provides a robust set of features for web and mobile applications. It is an open source framework developed and maintained by the Node.js foundation.</a:t>
            </a:r>
            <a:endParaRPr sz="1600">
              <a:solidFill>
                <a:srgbClr val="F3F3F3"/>
              </a:solidFill>
            </a:endParaRPr>
          </a:p>
          <a:p>
            <a:pPr marL="0" marR="0" lvl="0" indent="0" algn="l" rtl="0">
              <a:lnSpc>
                <a:spcPct val="100000"/>
              </a:lnSpc>
              <a:spcBef>
                <a:spcPts val="0"/>
              </a:spcBef>
              <a:spcAft>
                <a:spcPts val="0"/>
              </a:spcAft>
              <a:buClr>
                <a:schemeClr val="accent6"/>
              </a:buClr>
              <a:buSzPts val="2000"/>
              <a:buFont typeface="Lora"/>
              <a:buNone/>
            </a:pPr>
            <a:r>
              <a:rPr lang="en-US" sz="1600">
                <a:solidFill>
                  <a:srgbClr val="F3F3F3"/>
                </a:solidFill>
              </a:rPr>
              <a:t>Express provides a minimal interface to build our applications. It provides us the tools that are required to build our app. It is flexible as there are numerous modules available on npm, which can be directly plugged into Express.</a:t>
            </a:r>
            <a:endParaRPr sz="1600">
              <a:solidFill>
                <a:srgbClr val="F3F3F3"/>
              </a:solidFill>
            </a:endParaRPr>
          </a:p>
          <a:p>
            <a:pPr marL="0" marR="0" lvl="0" indent="0" algn="l" rtl="0">
              <a:lnSpc>
                <a:spcPct val="100000"/>
              </a:lnSpc>
              <a:spcBef>
                <a:spcPts val="0"/>
              </a:spcBef>
              <a:spcAft>
                <a:spcPts val="0"/>
              </a:spcAft>
              <a:buClr>
                <a:schemeClr val="accent6"/>
              </a:buClr>
              <a:buSzPts val="2000"/>
              <a:buFont typeface="Lora"/>
              <a:buNone/>
            </a:pPr>
            <a:endParaRPr sz="1800" b="0" i="0" u="none" strike="noStrike" cap="none">
              <a:solidFill>
                <a:schemeClr val="dk1"/>
              </a:solidFill>
              <a:latin typeface="Lora"/>
              <a:ea typeface="Lora"/>
              <a:cs typeface="Lora"/>
              <a:sym typeface="Lora"/>
            </a:endParaRPr>
          </a:p>
          <a:p>
            <a:pPr marL="285750" marR="0" lvl="0" indent="-158750" algn="l" rtl="0">
              <a:lnSpc>
                <a:spcPct val="100000"/>
              </a:lnSpc>
              <a:spcBef>
                <a:spcPts val="600"/>
              </a:spcBef>
              <a:spcAft>
                <a:spcPts val="0"/>
              </a:spcAft>
              <a:buClr>
                <a:schemeClr val="accent6"/>
              </a:buClr>
              <a:buSzPts val="2000"/>
              <a:buFont typeface="Noto Sans Symbols"/>
              <a:buNone/>
            </a:pPr>
            <a:endParaRPr sz="1800" b="1" i="0" u="none" strike="noStrike" cap="none">
              <a:solidFill>
                <a:schemeClr val="dk1"/>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endParaRPr sz="1800" b="1" i="0" u="none" strike="noStrike" cap="none">
              <a:solidFill>
                <a:schemeClr val="dk1"/>
              </a:solidFill>
              <a:latin typeface="Lora"/>
              <a:ea typeface="Lora"/>
              <a:cs typeface="Lora"/>
              <a:sym typeface="Lora"/>
            </a:endParaRPr>
          </a:p>
        </p:txBody>
      </p:sp>
      <p:sp>
        <p:nvSpPr>
          <p:cNvPr id="142" name="Google Shape;142;gd8b94a9aba_0_31"/>
          <p:cNvSpPr/>
          <p:nvPr/>
        </p:nvSpPr>
        <p:spPr>
          <a:xfrm>
            <a:off x="5430786" y="993135"/>
            <a:ext cx="1145591" cy="1160843"/>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43" name="Google Shape;143;gd8b94a9aba_0_31"/>
          <p:cNvSpPr/>
          <p:nvPr/>
        </p:nvSpPr>
        <p:spPr>
          <a:xfrm rot="1473024">
            <a:off x="4389170" y="1572736"/>
            <a:ext cx="669785" cy="6524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4"/>
              </a:solidFill>
              <a:latin typeface="Arial"/>
              <a:ea typeface="Arial"/>
              <a:cs typeface="Arial"/>
              <a:sym typeface="Arial"/>
            </a:endParaRPr>
          </a:p>
        </p:txBody>
      </p:sp>
      <p:sp>
        <p:nvSpPr>
          <p:cNvPr id="144" name="Google Shape;144;gd8b94a9aba_0_31"/>
          <p:cNvSpPr/>
          <p:nvPr/>
        </p:nvSpPr>
        <p:spPr>
          <a:xfrm>
            <a:off x="5209216" y="88220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45" name="Google Shape;145;gd8b94a9aba_0_31"/>
          <p:cNvSpPr/>
          <p:nvPr/>
        </p:nvSpPr>
        <p:spPr>
          <a:xfrm rot="2487194">
            <a:off x="5106561" y="2187977"/>
            <a:ext cx="208629" cy="20273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46" name="Google Shape;146;gd8b94a9aba_0_31"/>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11</a:t>
            </a:fld>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d8b94a9aba_0_19"/>
          <p:cNvSpPr/>
          <p:nvPr/>
        </p:nvSpPr>
        <p:spPr>
          <a:xfrm>
            <a:off x="3956400" y="550225"/>
            <a:ext cx="2947500" cy="2280600"/>
          </a:xfrm>
          <a:prstGeom prst="cloudCallout">
            <a:avLst>
              <a:gd name="adj1" fmla="val 56798"/>
              <a:gd name="adj2" fmla="val 53281"/>
            </a:avLst>
          </a:prstGeom>
          <a:solidFill>
            <a:srgbClr val="0072FF">
              <a:alpha val="172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d8b94a9aba_0_19"/>
          <p:cNvSpPr txBox="1">
            <a:spLocks noGrp="1"/>
          </p:cNvSpPr>
          <p:nvPr>
            <p:ph type="ctrTitle" idx="4294967295"/>
          </p:nvPr>
        </p:nvSpPr>
        <p:spPr>
          <a:xfrm>
            <a:off x="230460" y="409325"/>
            <a:ext cx="3428700" cy="1734900"/>
          </a:xfrm>
          <a:prstGeom prst="rect">
            <a:avLst/>
          </a:prstGeom>
          <a:noFill/>
          <a:ln>
            <a:noFill/>
          </a:ln>
          <a:effectLst>
            <a:outerShdw blurRad="142875" algn="bl" rotWithShape="0">
              <a:srgbClr val="0072FF"/>
            </a:outerShdw>
          </a:effectLst>
        </p:spPr>
        <p:txBody>
          <a:bodyPr spcFirstLastPara="1" wrap="square" lIns="0" tIns="0" rIns="0" bIns="0" anchor="t" anchorCtr="0">
            <a:noAutofit/>
          </a:bodyPr>
          <a:lstStyle/>
          <a:p>
            <a:pPr marL="0" marR="0" lvl="0" indent="0" algn="l" rtl="0">
              <a:lnSpc>
                <a:spcPct val="80000"/>
              </a:lnSpc>
              <a:spcBef>
                <a:spcPts val="0"/>
              </a:spcBef>
              <a:spcAft>
                <a:spcPts val="0"/>
              </a:spcAft>
              <a:buClr>
                <a:schemeClr val="dk1"/>
              </a:buClr>
              <a:buSzPts val="3200"/>
              <a:buFont typeface="Vidaloka"/>
              <a:buNone/>
            </a:pPr>
            <a:r>
              <a:rPr lang="en-US" sz="3200" b="0" i="0" u="none" strike="noStrike" cap="none">
                <a:solidFill>
                  <a:schemeClr val="dk1"/>
                </a:solidFill>
                <a:latin typeface="Vidaloka"/>
                <a:ea typeface="Vidaloka"/>
                <a:cs typeface="Vidaloka"/>
                <a:sym typeface="Vidaloka"/>
              </a:rPr>
              <a:t>Technology used</a:t>
            </a:r>
            <a:endParaRPr sz="3200" b="0" i="0" u="none" strike="noStrike" cap="none">
              <a:solidFill>
                <a:schemeClr val="dk1"/>
              </a:solidFill>
              <a:latin typeface="Vidaloka"/>
              <a:ea typeface="Vidaloka"/>
              <a:cs typeface="Vidaloka"/>
              <a:sym typeface="Vidaloka"/>
            </a:endParaRPr>
          </a:p>
        </p:txBody>
      </p:sp>
      <p:sp>
        <p:nvSpPr>
          <p:cNvPr id="153" name="Google Shape;153;gd8b94a9aba_0_19"/>
          <p:cNvSpPr txBox="1">
            <a:spLocks noGrp="1"/>
          </p:cNvSpPr>
          <p:nvPr>
            <p:ph type="subTitle" idx="4294967295"/>
          </p:nvPr>
        </p:nvSpPr>
        <p:spPr>
          <a:xfrm>
            <a:off x="230450" y="915550"/>
            <a:ext cx="4835100" cy="4227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600"/>
              </a:spcBef>
              <a:spcAft>
                <a:spcPts val="0"/>
              </a:spcAft>
              <a:buClr>
                <a:schemeClr val="accent6"/>
              </a:buClr>
              <a:buSzPts val="2000"/>
              <a:buFont typeface="Lora"/>
              <a:buNone/>
            </a:pPr>
            <a:r>
              <a:rPr lang="en-US" sz="1800" b="0" i="0" u="none" strike="noStrike" cap="none" dirty="0">
                <a:solidFill>
                  <a:schemeClr val="dk2"/>
                </a:solidFill>
                <a:latin typeface="Lora"/>
                <a:ea typeface="Lora"/>
                <a:cs typeface="Lora"/>
                <a:sym typeface="Lora"/>
              </a:rPr>
              <a:t>    </a:t>
            </a:r>
            <a:r>
              <a:rPr lang="en-US" sz="1800" u="sng" dirty="0">
                <a:solidFill>
                  <a:schemeClr val="dk2"/>
                </a:solidFill>
              </a:rPr>
              <a:t>MONGODB</a:t>
            </a:r>
            <a:endParaRPr sz="1800" u="sng">
              <a:solidFill>
                <a:schemeClr val="dk2"/>
              </a:solidFill>
            </a:endParaRPr>
          </a:p>
          <a:p>
            <a:pPr marL="0" marR="0" lvl="0" indent="0" algn="l" rtl="0">
              <a:lnSpc>
                <a:spcPct val="100000"/>
              </a:lnSpc>
              <a:spcBef>
                <a:spcPts val="600"/>
              </a:spcBef>
              <a:spcAft>
                <a:spcPts val="0"/>
              </a:spcAft>
              <a:buClr>
                <a:schemeClr val="accent6"/>
              </a:buClr>
              <a:buSzPts val="2000"/>
              <a:buFont typeface="Lora"/>
              <a:buNone/>
            </a:pPr>
            <a:endParaRPr sz="1800" u="sng">
              <a:solidFill>
                <a:schemeClr val="dk2"/>
              </a:solidFill>
            </a:endParaRPr>
          </a:p>
          <a:p>
            <a:pPr marL="0" marR="749300" lvl="0" indent="0" algn="just" rtl="0">
              <a:lnSpc>
                <a:spcPct val="115000"/>
              </a:lnSpc>
              <a:spcBef>
                <a:spcPts val="800"/>
              </a:spcBef>
              <a:spcAft>
                <a:spcPts val="0"/>
              </a:spcAft>
              <a:buClr>
                <a:schemeClr val="lt1"/>
              </a:buClr>
              <a:buSzPts val="1100"/>
              <a:buFont typeface="Arial"/>
              <a:buNone/>
            </a:pPr>
            <a:r>
              <a:rPr lang="en-US" sz="1600" b="1" dirty="0" err="1">
                <a:solidFill>
                  <a:srgbClr val="F3F3F3"/>
                </a:solidFill>
              </a:rPr>
              <a:t>Mongo</a:t>
            </a:r>
            <a:r>
              <a:rPr lang="en-US" sz="1600" dirty="0" err="1">
                <a:solidFill>
                  <a:srgbClr val="F3F3F3"/>
                </a:solidFill>
              </a:rPr>
              <a:t>DB</a:t>
            </a:r>
            <a:r>
              <a:rPr lang="en-US" sz="1600" b="1" dirty="0">
                <a:solidFill>
                  <a:srgbClr val="F3F3F3"/>
                </a:solidFill>
              </a:rPr>
              <a:t> </a:t>
            </a:r>
            <a:r>
              <a:rPr lang="en-US" sz="1600" dirty="0">
                <a:solidFill>
                  <a:srgbClr val="F3F3F3"/>
                </a:solidFill>
              </a:rPr>
              <a:t>is a</a:t>
            </a:r>
            <a:r>
              <a:rPr lang="en-US" sz="1600" dirty="0">
                <a:solidFill>
                  <a:srgbClr val="F3F3F3"/>
                </a:solidFill>
                <a:uFill>
                  <a:noFill/>
                </a:uFill>
              </a:rPr>
              <a:t> </a:t>
            </a:r>
            <a:r>
              <a:rPr lang="en-US" sz="1600" dirty="0" smtClean="0">
                <a:solidFill>
                  <a:srgbClr val="F3F3F3"/>
                </a:solidFill>
                <a:uFill>
                  <a:noFill/>
                </a:uFill>
              </a:rPr>
              <a:t>source-available</a:t>
            </a:r>
            <a:r>
              <a:rPr lang="en-US" sz="1600" dirty="0">
                <a:solidFill>
                  <a:srgbClr val="F3F3F3"/>
                </a:solidFill>
                <a:uFill>
                  <a:noFill/>
                </a:uFill>
              </a:rPr>
              <a:t> </a:t>
            </a:r>
            <a:r>
              <a:rPr lang="en-US" sz="1600" dirty="0" smtClean="0">
                <a:solidFill>
                  <a:srgbClr val="F3F3F3"/>
                </a:solidFill>
                <a:uFill>
                  <a:noFill/>
                </a:uFill>
              </a:rPr>
              <a:t>cross-platform document-oriented database </a:t>
            </a:r>
            <a:r>
              <a:rPr lang="en-US" sz="1600" dirty="0" smtClean="0">
                <a:solidFill>
                  <a:srgbClr val="F3F3F3"/>
                </a:solidFill>
              </a:rPr>
              <a:t>program</a:t>
            </a:r>
            <a:r>
              <a:rPr lang="en-US" sz="1600" dirty="0">
                <a:solidFill>
                  <a:srgbClr val="F3F3F3"/>
                </a:solidFill>
              </a:rPr>
              <a:t>. Classified as a</a:t>
            </a:r>
            <a:r>
              <a:rPr lang="en-US" sz="1600" dirty="0">
                <a:solidFill>
                  <a:srgbClr val="F3F3F3"/>
                </a:solidFill>
                <a:uFill>
                  <a:noFill/>
                </a:uFill>
              </a:rPr>
              <a:t> </a:t>
            </a:r>
            <a:r>
              <a:rPr lang="en-US" sz="1600" dirty="0" smtClean="0">
                <a:solidFill>
                  <a:srgbClr val="F3F3F3"/>
                </a:solidFill>
                <a:uFill>
                  <a:noFill/>
                </a:uFill>
              </a:rPr>
              <a:t>No SQL</a:t>
            </a:r>
            <a:r>
              <a:rPr lang="en-US" sz="1600" dirty="0" smtClean="0">
                <a:solidFill>
                  <a:srgbClr val="F3F3F3"/>
                </a:solidFill>
              </a:rPr>
              <a:t> </a:t>
            </a:r>
            <a:r>
              <a:rPr lang="en-US" sz="1600" dirty="0">
                <a:solidFill>
                  <a:srgbClr val="F3F3F3"/>
                </a:solidFill>
              </a:rPr>
              <a:t>database program, </a:t>
            </a:r>
            <a:r>
              <a:rPr lang="en-US" sz="1600" dirty="0" err="1">
                <a:solidFill>
                  <a:srgbClr val="F3F3F3"/>
                </a:solidFill>
              </a:rPr>
              <a:t>MongoDB</a:t>
            </a:r>
            <a:r>
              <a:rPr lang="en-US" sz="1600" dirty="0">
                <a:solidFill>
                  <a:srgbClr val="F3F3F3"/>
                </a:solidFill>
              </a:rPr>
              <a:t> uses</a:t>
            </a:r>
            <a:r>
              <a:rPr lang="en-US" sz="1600" dirty="0">
                <a:solidFill>
                  <a:srgbClr val="F3F3F3"/>
                </a:solidFill>
                <a:uFill>
                  <a:noFill/>
                </a:uFill>
              </a:rPr>
              <a:t> JSON</a:t>
            </a:r>
            <a:r>
              <a:rPr lang="en-US" sz="1600" dirty="0">
                <a:solidFill>
                  <a:srgbClr val="F3F3F3"/>
                </a:solidFill>
              </a:rPr>
              <a:t>-like documents with optional</a:t>
            </a:r>
            <a:r>
              <a:rPr lang="en-US" sz="1600" dirty="0">
                <a:solidFill>
                  <a:srgbClr val="F3F3F3"/>
                </a:solidFill>
                <a:uFill>
                  <a:noFill/>
                </a:uFill>
              </a:rPr>
              <a:t> </a:t>
            </a:r>
            <a:r>
              <a:rPr lang="en-US" sz="1600" dirty="0" smtClean="0">
                <a:solidFill>
                  <a:srgbClr val="F3F3F3"/>
                </a:solidFill>
                <a:uFill>
                  <a:noFill/>
                </a:uFill>
              </a:rPr>
              <a:t>schemas.</a:t>
            </a:r>
            <a:r>
              <a:rPr lang="en-US" sz="1600" dirty="0">
                <a:solidFill>
                  <a:srgbClr val="F3F3F3"/>
                </a:solidFill>
                <a:uFill>
                  <a:noFill/>
                </a:uFill>
              </a:rPr>
              <a:t> </a:t>
            </a:r>
            <a:r>
              <a:rPr lang="en-US" sz="1600" dirty="0" err="1" smtClean="0">
                <a:solidFill>
                  <a:srgbClr val="F3F3F3"/>
                </a:solidFill>
              </a:rPr>
              <a:t>MongoDB</a:t>
            </a:r>
            <a:r>
              <a:rPr lang="en-US" sz="1600" dirty="0" smtClean="0">
                <a:solidFill>
                  <a:srgbClr val="F3F3F3"/>
                </a:solidFill>
              </a:rPr>
              <a:t> </a:t>
            </a:r>
            <a:r>
              <a:rPr lang="en-US" sz="1600" dirty="0">
                <a:solidFill>
                  <a:srgbClr val="F3F3F3"/>
                </a:solidFill>
              </a:rPr>
              <a:t>is developed by</a:t>
            </a:r>
            <a:r>
              <a:rPr lang="en-US" sz="1600" dirty="0">
                <a:solidFill>
                  <a:srgbClr val="F3F3F3"/>
                </a:solidFill>
                <a:uFill>
                  <a:noFill/>
                </a:uFill>
              </a:rPr>
              <a:t> Mongo DB Inc.</a:t>
            </a:r>
            <a:endParaRPr sz="1600">
              <a:solidFill>
                <a:srgbClr val="F3F3F3"/>
              </a:solidFill>
            </a:endParaRPr>
          </a:p>
          <a:p>
            <a:pPr marL="0" marR="419100" lvl="0" indent="0" algn="just" rtl="0">
              <a:lnSpc>
                <a:spcPct val="115000"/>
              </a:lnSpc>
              <a:spcBef>
                <a:spcPts val="600"/>
              </a:spcBef>
              <a:spcAft>
                <a:spcPts val="0"/>
              </a:spcAft>
              <a:buClr>
                <a:schemeClr val="lt1"/>
              </a:buClr>
              <a:buSzPts val="1100"/>
              <a:buFont typeface="Arial"/>
              <a:buNone/>
            </a:pPr>
            <a:r>
              <a:rPr lang="en-US" sz="1600" dirty="0" err="1">
                <a:solidFill>
                  <a:srgbClr val="F3F3F3"/>
                </a:solidFill>
              </a:rPr>
              <a:t>MongoDB</a:t>
            </a:r>
            <a:r>
              <a:rPr lang="en-US" sz="1600" dirty="0">
                <a:solidFill>
                  <a:srgbClr val="F3F3F3"/>
                </a:solidFill>
              </a:rPr>
              <a:t> supports field,</a:t>
            </a:r>
            <a:r>
              <a:rPr lang="en-US" sz="1600" dirty="0">
                <a:solidFill>
                  <a:srgbClr val="F3F3F3"/>
                </a:solidFill>
                <a:uFill>
                  <a:noFill/>
                </a:uFill>
              </a:rPr>
              <a:t> range query,</a:t>
            </a:r>
            <a:r>
              <a:rPr lang="en-US" sz="1600" dirty="0">
                <a:solidFill>
                  <a:srgbClr val="F3F3F3"/>
                </a:solidFill>
              </a:rPr>
              <a:t> and</a:t>
            </a:r>
            <a:r>
              <a:rPr lang="en-US" sz="1600" dirty="0">
                <a:solidFill>
                  <a:srgbClr val="F3F3F3"/>
                </a:solidFill>
                <a:uFill>
                  <a:noFill/>
                </a:uFill>
              </a:rPr>
              <a:t> regular-expression</a:t>
            </a:r>
            <a:r>
              <a:rPr lang="en-US" sz="1600" dirty="0">
                <a:solidFill>
                  <a:srgbClr val="F3F3F3"/>
                </a:solidFill>
              </a:rPr>
              <a:t> searches. Queries can return specific fields of documents and also include user-defined</a:t>
            </a:r>
            <a:r>
              <a:rPr lang="en-US" sz="1600" dirty="0">
                <a:solidFill>
                  <a:srgbClr val="F3F3F3"/>
                </a:solidFill>
                <a:uFill>
                  <a:noFill/>
                </a:uFill>
              </a:rPr>
              <a:t> JavaScript</a:t>
            </a:r>
            <a:r>
              <a:rPr lang="en-US" sz="1600" dirty="0">
                <a:solidFill>
                  <a:srgbClr val="F3F3F3"/>
                </a:solidFill>
              </a:rPr>
              <a:t> functions. </a:t>
            </a:r>
            <a:endParaRPr sz="1600">
              <a:solidFill>
                <a:srgbClr val="F3F3F3"/>
              </a:solidFill>
            </a:endParaRPr>
          </a:p>
          <a:p>
            <a:pPr marL="0" marR="0" lvl="0" indent="0" algn="l" rtl="0">
              <a:lnSpc>
                <a:spcPct val="100000"/>
              </a:lnSpc>
              <a:spcBef>
                <a:spcPts val="0"/>
              </a:spcBef>
              <a:spcAft>
                <a:spcPts val="0"/>
              </a:spcAft>
              <a:buClr>
                <a:schemeClr val="accent6"/>
              </a:buClr>
              <a:buSzPts val="2000"/>
              <a:buFont typeface="Lora"/>
              <a:buNone/>
            </a:pPr>
            <a:endParaRPr sz="1800">
              <a:solidFill>
                <a:srgbClr val="F3F3F3"/>
              </a:solidFill>
            </a:endParaRPr>
          </a:p>
          <a:p>
            <a:pPr marL="285750" marR="0" lvl="0" indent="-158750" algn="l" rtl="0">
              <a:lnSpc>
                <a:spcPct val="100000"/>
              </a:lnSpc>
              <a:spcBef>
                <a:spcPts val="600"/>
              </a:spcBef>
              <a:spcAft>
                <a:spcPts val="0"/>
              </a:spcAft>
              <a:buClr>
                <a:schemeClr val="accent6"/>
              </a:buClr>
              <a:buSzPts val="2000"/>
              <a:buFont typeface="Noto Sans Symbols"/>
              <a:buNone/>
            </a:pPr>
            <a:endParaRPr sz="1800" b="1" i="0" u="none" strike="noStrike" cap="none">
              <a:solidFill>
                <a:schemeClr val="dk1"/>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endParaRPr sz="1800" b="1" i="0" u="none" strike="noStrike" cap="none">
              <a:solidFill>
                <a:schemeClr val="dk1"/>
              </a:solidFill>
              <a:latin typeface="Lora"/>
              <a:ea typeface="Lora"/>
              <a:cs typeface="Lora"/>
              <a:sym typeface="Lora"/>
            </a:endParaRPr>
          </a:p>
        </p:txBody>
      </p:sp>
      <p:sp>
        <p:nvSpPr>
          <p:cNvPr id="154" name="Google Shape;154;gd8b94a9aba_0_19"/>
          <p:cNvSpPr/>
          <p:nvPr/>
        </p:nvSpPr>
        <p:spPr>
          <a:xfrm>
            <a:off x="5430786" y="993135"/>
            <a:ext cx="1145591" cy="1160843"/>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55" name="Google Shape;155;gd8b94a9aba_0_19"/>
          <p:cNvSpPr/>
          <p:nvPr/>
        </p:nvSpPr>
        <p:spPr>
          <a:xfrm rot="1473024">
            <a:off x="4389170" y="1572736"/>
            <a:ext cx="669785" cy="6524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4"/>
              </a:solidFill>
              <a:latin typeface="Arial"/>
              <a:ea typeface="Arial"/>
              <a:cs typeface="Arial"/>
              <a:sym typeface="Arial"/>
            </a:endParaRPr>
          </a:p>
        </p:txBody>
      </p:sp>
      <p:sp>
        <p:nvSpPr>
          <p:cNvPr id="156" name="Google Shape;156;gd8b94a9aba_0_19"/>
          <p:cNvSpPr/>
          <p:nvPr/>
        </p:nvSpPr>
        <p:spPr>
          <a:xfrm>
            <a:off x="5209216" y="88220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57" name="Google Shape;157;gd8b94a9aba_0_19"/>
          <p:cNvSpPr/>
          <p:nvPr/>
        </p:nvSpPr>
        <p:spPr>
          <a:xfrm rot="2487194">
            <a:off x="5106561" y="2187977"/>
            <a:ext cx="208629" cy="20273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58" name="Google Shape;158;gd8b94a9aba_0_19"/>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12</a:t>
            </a:fld>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p:nvPr/>
        </p:nvSpPr>
        <p:spPr>
          <a:xfrm>
            <a:off x="3956400" y="550225"/>
            <a:ext cx="2947500" cy="2280600"/>
          </a:xfrm>
          <a:prstGeom prst="cloudCallout">
            <a:avLst>
              <a:gd name="adj1" fmla="val 56798"/>
              <a:gd name="adj2" fmla="val 53281"/>
            </a:avLst>
          </a:prstGeom>
          <a:solidFill>
            <a:srgbClr val="0072FF">
              <a:alpha val="1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1"/>
          <p:cNvSpPr txBox="1">
            <a:spLocks noGrp="1"/>
          </p:cNvSpPr>
          <p:nvPr>
            <p:ph type="ctrTitle" idx="4294967295"/>
          </p:nvPr>
        </p:nvSpPr>
        <p:spPr>
          <a:xfrm>
            <a:off x="230460" y="409325"/>
            <a:ext cx="3428700" cy="1734900"/>
          </a:xfrm>
          <a:prstGeom prst="rect">
            <a:avLst/>
          </a:prstGeom>
          <a:noFill/>
          <a:ln>
            <a:noFill/>
          </a:ln>
          <a:effectLst>
            <a:outerShdw blurRad="142875" algn="bl" rotWithShape="0">
              <a:srgbClr val="0072FF"/>
            </a:outerShdw>
          </a:effectLst>
        </p:spPr>
        <p:txBody>
          <a:bodyPr spcFirstLastPara="1" wrap="square" lIns="0" tIns="0" rIns="0" bIns="0" anchor="t" anchorCtr="0">
            <a:noAutofit/>
          </a:bodyPr>
          <a:lstStyle/>
          <a:p>
            <a:pPr marL="0" marR="0" lvl="0" indent="0" algn="l" rtl="0">
              <a:lnSpc>
                <a:spcPct val="80000"/>
              </a:lnSpc>
              <a:spcBef>
                <a:spcPts val="0"/>
              </a:spcBef>
              <a:spcAft>
                <a:spcPts val="0"/>
              </a:spcAft>
              <a:buClr>
                <a:schemeClr val="dk1"/>
              </a:buClr>
              <a:buSzPts val="3200"/>
              <a:buFont typeface="Vidaloka"/>
              <a:buNone/>
            </a:pPr>
            <a:r>
              <a:rPr lang="en-US" sz="3200" b="0" i="0" u="none" strike="noStrike" cap="none">
                <a:solidFill>
                  <a:schemeClr val="dk1"/>
                </a:solidFill>
                <a:latin typeface="Vidaloka"/>
                <a:ea typeface="Vidaloka"/>
                <a:cs typeface="Vidaloka"/>
                <a:sym typeface="Vidaloka"/>
              </a:rPr>
              <a:t>Tools Required</a:t>
            </a:r>
            <a:endParaRPr sz="3200" b="0" i="0" u="none" strike="noStrike" cap="none">
              <a:solidFill>
                <a:schemeClr val="dk1"/>
              </a:solidFill>
              <a:latin typeface="Vidaloka"/>
              <a:ea typeface="Vidaloka"/>
              <a:cs typeface="Vidaloka"/>
              <a:sym typeface="Vidaloka"/>
            </a:endParaRPr>
          </a:p>
        </p:txBody>
      </p:sp>
      <p:sp>
        <p:nvSpPr>
          <p:cNvPr id="165" name="Google Shape;165;p11"/>
          <p:cNvSpPr txBox="1">
            <a:spLocks noGrp="1"/>
          </p:cNvSpPr>
          <p:nvPr>
            <p:ph type="subTitle" idx="4294967295"/>
          </p:nvPr>
        </p:nvSpPr>
        <p:spPr>
          <a:xfrm>
            <a:off x="521300" y="1090675"/>
            <a:ext cx="4835100" cy="625200"/>
          </a:xfrm>
          <a:prstGeom prst="rect">
            <a:avLst/>
          </a:prstGeom>
          <a:noFill/>
          <a:ln>
            <a:noFill/>
          </a:ln>
        </p:spPr>
        <p:txBody>
          <a:bodyPr spcFirstLastPara="1" wrap="square" lIns="0" tIns="0" rIns="0" bIns="0" anchor="t" anchorCtr="0">
            <a:noAutofit/>
          </a:bodyPr>
          <a:lstStyle/>
          <a:p>
            <a:pPr marL="0" lvl="0" indent="0" algn="l" rtl="0">
              <a:spcBef>
                <a:spcPts val="600"/>
              </a:spcBef>
              <a:spcAft>
                <a:spcPts val="0"/>
              </a:spcAft>
              <a:buClr>
                <a:schemeClr val="accent6"/>
              </a:buClr>
              <a:buSzPts val="2000"/>
              <a:buFont typeface="Lora"/>
              <a:buNone/>
            </a:pPr>
            <a:r>
              <a:rPr lang="en-US" sz="2000" u="sng"/>
              <a:t>Software Requirements :</a:t>
            </a:r>
            <a:endParaRPr sz="1800" b="0" i="0" u="sng" strike="noStrike" cap="none">
              <a:solidFill>
                <a:schemeClr val="dk1"/>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endParaRPr sz="1800" b="0" i="0" u="sng" strike="noStrike" cap="none">
              <a:solidFill>
                <a:schemeClr val="dk1"/>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endParaRPr sz="1800" b="0" i="0" u="sng" strike="noStrike" cap="none">
              <a:solidFill>
                <a:schemeClr val="dk1"/>
              </a:solidFill>
              <a:latin typeface="Lora"/>
              <a:ea typeface="Lora"/>
              <a:cs typeface="Lora"/>
              <a:sym typeface="Lora"/>
            </a:endParaRPr>
          </a:p>
          <a:p>
            <a:pPr marL="285750" marR="0" lvl="0" indent="-285750" algn="l" rtl="0">
              <a:lnSpc>
                <a:spcPct val="150000"/>
              </a:lnSpc>
              <a:spcBef>
                <a:spcPts val="600"/>
              </a:spcBef>
              <a:spcAft>
                <a:spcPts val="0"/>
              </a:spcAft>
              <a:buClr>
                <a:schemeClr val="accent6"/>
              </a:buClr>
              <a:buSzPts val="2000"/>
              <a:buFont typeface="Lora"/>
              <a:buChar char="✦"/>
            </a:pPr>
            <a:r>
              <a:rPr lang="en-US" sz="1800" b="0" i="0" u="sng" strike="noStrike" cap="none">
                <a:solidFill>
                  <a:schemeClr val="dk1"/>
                </a:solidFill>
                <a:latin typeface="Lora"/>
                <a:ea typeface="Lora"/>
                <a:cs typeface="Lora"/>
                <a:sym typeface="Lora"/>
              </a:rPr>
              <a:t>Operating system: Windows 7 or above</a:t>
            </a:r>
            <a:endParaRPr sz="1800" b="0" i="0" u="sng" strike="noStrike" cap="none">
              <a:solidFill>
                <a:schemeClr val="dk1"/>
              </a:solidFill>
              <a:latin typeface="Lora"/>
              <a:ea typeface="Lora"/>
              <a:cs typeface="Lora"/>
              <a:sym typeface="Lora"/>
            </a:endParaRPr>
          </a:p>
          <a:p>
            <a:pPr marL="285750" marR="0" lvl="0" indent="-285750" algn="l" rtl="0">
              <a:lnSpc>
                <a:spcPct val="150000"/>
              </a:lnSpc>
              <a:spcBef>
                <a:spcPts val="600"/>
              </a:spcBef>
              <a:spcAft>
                <a:spcPts val="0"/>
              </a:spcAft>
              <a:buClr>
                <a:schemeClr val="accent6"/>
              </a:buClr>
              <a:buSzPts val="2000"/>
              <a:buFont typeface="Lora"/>
              <a:buChar char="✦"/>
            </a:pPr>
            <a:r>
              <a:rPr lang="en-US" sz="1800" b="0" i="0" u="sng" strike="noStrike" cap="none">
                <a:solidFill>
                  <a:schemeClr val="dk1"/>
                </a:solidFill>
                <a:latin typeface="Lora"/>
                <a:ea typeface="Lora"/>
                <a:cs typeface="Lora"/>
                <a:sym typeface="Lora"/>
              </a:rPr>
              <a:t>Coding Language: HTML-5, CSS-3, JavaScript, Bootstrap-4,</a:t>
            </a:r>
            <a:r>
              <a:rPr lang="en-US" sz="1800" u="sng"/>
              <a:t> Node Js, Express Js, Mongo DB</a:t>
            </a:r>
            <a:endParaRPr sz="1800" b="0" i="0" u="sng" strike="noStrike" cap="none">
              <a:solidFill>
                <a:schemeClr val="dk1"/>
              </a:solidFill>
              <a:latin typeface="Lora"/>
              <a:ea typeface="Lora"/>
              <a:cs typeface="Lora"/>
              <a:sym typeface="Lora"/>
            </a:endParaRPr>
          </a:p>
          <a:p>
            <a:pPr marL="285750" marR="0" lvl="0" indent="-285750" algn="l" rtl="0">
              <a:lnSpc>
                <a:spcPct val="150000"/>
              </a:lnSpc>
              <a:spcBef>
                <a:spcPts val="600"/>
              </a:spcBef>
              <a:spcAft>
                <a:spcPts val="0"/>
              </a:spcAft>
              <a:buClr>
                <a:schemeClr val="accent6"/>
              </a:buClr>
              <a:buSzPts val="2000"/>
              <a:buFont typeface="Lora"/>
              <a:buChar char="✦"/>
            </a:pPr>
            <a:r>
              <a:rPr lang="en-US" sz="1800" b="0" i="0" u="sng" strike="noStrike" cap="none">
                <a:solidFill>
                  <a:schemeClr val="dk1"/>
                </a:solidFill>
                <a:latin typeface="Lora"/>
                <a:ea typeface="Lora"/>
                <a:cs typeface="Lora"/>
                <a:sym typeface="Lora"/>
              </a:rPr>
              <a:t>Visual Studio Code</a:t>
            </a:r>
            <a:endParaRPr sz="1800" b="0" i="0" u="sng" strike="noStrike" cap="none">
              <a:solidFill>
                <a:schemeClr val="dk1"/>
              </a:solidFill>
              <a:latin typeface="Lora"/>
              <a:ea typeface="Lora"/>
              <a:cs typeface="Lora"/>
              <a:sym typeface="Lora"/>
            </a:endParaRPr>
          </a:p>
          <a:p>
            <a:pPr marL="285750" marR="0" lvl="0" indent="-285750" algn="l" rtl="0">
              <a:lnSpc>
                <a:spcPct val="150000"/>
              </a:lnSpc>
              <a:spcBef>
                <a:spcPts val="600"/>
              </a:spcBef>
              <a:spcAft>
                <a:spcPts val="0"/>
              </a:spcAft>
              <a:buClr>
                <a:schemeClr val="accent6"/>
              </a:buClr>
              <a:buSzPts val="2000"/>
              <a:buFont typeface="Lora"/>
              <a:buChar char="✦"/>
            </a:pPr>
            <a:r>
              <a:rPr lang="en-US" sz="1800" u="sng"/>
              <a:t>Web browser</a:t>
            </a:r>
            <a:endParaRPr sz="1800" b="0" i="0" u="sng" strike="noStrike" cap="none">
              <a:solidFill>
                <a:schemeClr val="dk1"/>
              </a:solidFill>
              <a:latin typeface="Lora"/>
              <a:ea typeface="Lora"/>
              <a:cs typeface="Lora"/>
              <a:sym typeface="Lora"/>
            </a:endParaRPr>
          </a:p>
          <a:p>
            <a:pPr marL="0" marR="0" lvl="0" indent="0" algn="l" rtl="0">
              <a:lnSpc>
                <a:spcPct val="100000"/>
              </a:lnSpc>
              <a:spcBef>
                <a:spcPts val="600"/>
              </a:spcBef>
              <a:spcAft>
                <a:spcPts val="0"/>
              </a:spcAft>
              <a:buNone/>
            </a:pPr>
            <a:endParaRPr sz="1800" b="0" i="0" u="sng" strike="noStrike" cap="none">
              <a:solidFill>
                <a:schemeClr val="dk1"/>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endParaRPr sz="1800" b="1" i="0" u="none" strike="noStrike" cap="none">
              <a:solidFill>
                <a:schemeClr val="dk1"/>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endParaRPr sz="1800" b="1" i="0" u="none" strike="noStrike" cap="none">
              <a:solidFill>
                <a:schemeClr val="dk1"/>
              </a:solidFill>
              <a:latin typeface="Lora"/>
              <a:ea typeface="Lora"/>
              <a:cs typeface="Lora"/>
              <a:sym typeface="Lora"/>
            </a:endParaRPr>
          </a:p>
        </p:txBody>
      </p:sp>
      <p:sp>
        <p:nvSpPr>
          <p:cNvPr id="166" name="Google Shape;166;p11"/>
          <p:cNvSpPr/>
          <p:nvPr/>
        </p:nvSpPr>
        <p:spPr>
          <a:xfrm>
            <a:off x="5430786" y="993135"/>
            <a:ext cx="1145591" cy="1160843"/>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67" name="Google Shape;167;p11"/>
          <p:cNvSpPr/>
          <p:nvPr/>
        </p:nvSpPr>
        <p:spPr>
          <a:xfrm rot="1473024">
            <a:off x="4389180" y="1572741"/>
            <a:ext cx="669785" cy="6524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4"/>
              </a:solidFill>
              <a:latin typeface="Arial"/>
              <a:ea typeface="Arial"/>
              <a:cs typeface="Arial"/>
              <a:sym typeface="Arial"/>
            </a:endParaRPr>
          </a:p>
        </p:txBody>
      </p:sp>
      <p:sp>
        <p:nvSpPr>
          <p:cNvPr id="168" name="Google Shape;168;p11"/>
          <p:cNvSpPr/>
          <p:nvPr/>
        </p:nvSpPr>
        <p:spPr>
          <a:xfrm>
            <a:off x="5209216" y="88220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69" name="Google Shape;169;p11"/>
          <p:cNvSpPr/>
          <p:nvPr/>
        </p:nvSpPr>
        <p:spPr>
          <a:xfrm rot="2487194">
            <a:off x="5106561" y="2187977"/>
            <a:ext cx="208629" cy="20273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70" name="Google Shape;170;p11"/>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13</a:t>
            </a:fld>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2"/>
          <p:cNvSpPr/>
          <p:nvPr/>
        </p:nvSpPr>
        <p:spPr>
          <a:xfrm>
            <a:off x="3956400" y="550225"/>
            <a:ext cx="2947500" cy="2280600"/>
          </a:xfrm>
          <a:prstGeom prst="cloudCallout">
            <a:avLst>
              <a:gd name="adj1" fmla="val 56798"/>
              <a:gd name="adj2" fmla="val 53281"/>
            </a:avLst>
          </a:prstGeom>
          <a:solidFill>
            <a:srgbClr val="0072FF">
              <a:alpha val="1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2"/>
          <p:cNvSpPr txBox="1">
            <a:spLocks noGrp="1"/>
          </p:cNvSpPr>
          <p:nvPr>
            <p:ph type="ctrTitle" idx="4294967295"/>
          </p:nvPr>
        </p:nvSpPr>
        <p:spPr>
          <a:xfrm>
            <a:off x="230460" y="409325"/>
            <a:ext cx="3428700" cy="1734900"/>
          </a:xfrm>
          <a:prstGeom prst="rect">
            <a:avLst/>
          </a:prstGeom>
          <a:noFill/>
          <a:ln>
            <a:noFill/>
          </a:ln>
          <a:effectLst>
            <a:outerShdw blurRad="142875" algn="bl" rotWithShape="0">
              <a:srgbClr val="0072FF"/>
            </a:outerShdw>
          </a:effectLst>
        </p:spPr>
        <p:txBody>
          <a:bodyPr spcFirstLastPara="1" wrap="square" lIns="0" tIns="0" rIns="0" bIns="0" anchor="t" anchorCtr="0">
            <a:noAutofit/>
          </a:bodyPr>
          <a:lstStyle/>
          <a:p>
            <a:pPr marL="0" marR="0" lvl="0" indent="0" algn="l" rtl="0">
              <a:lnSpc>
                <a:spcPct val="80000"/>
              </a:lnSpc>
              <a:spcBef>
                <a:spcPts val="0"/>
              </a:spcBef>
              <a:spcAft>
                <a:spcPts val="0"/>
              </a:spcAft>
              <a:buClr>
                <a:schemeClr val="dk1"/>
              </a:buClr>
              <a:buSzPts val="3200"/>
              <a:buFont typeface="Vidaloka"/>
              <a:buNone/>
            </a:pPr>
            <a:r>
              <a:rPr lang="en-US" sz="2400" b="0" i="0" u="none" strike="noStrike" cap="none">
                <a:solidFill>
                  <a:schemeClr val="dk1"/>
                </a:solidFill>
                <a:latin typeface="Vidaloka"/>
                <a:ea typeface="Vidaloka"/>
                <a:cs typeface="Vidaloka"/>
                <a:sym typeface="Vidaloka"/>
              </a:rPr>
              <a:t>Hardware Interface</a:t>
            </a:r>
            <a:endParaRPr sz="2400" b="0" i="0" u="none" strike="noStrike" cap="none">
              <a:solidFill>
                <a:schemeClr val="dk1"/>
              </a:solidFill>
              <a:latin typeface="Vidaloka"/>
              <a:ea typeface="Vidaloka"/>
              <a:cs typeface="Vidaloka"/>
              <a:sym typeface="Vidaloka"/>
            </a:endParaRPr>
          </a:p>
        </p:txBody>
      </p:sp>
      <p:sp>
        <p:nvSpPr>
          <p:cNvPr id="177" name="Google Shape;177;p12"/>
          <p:cNvSpPr txBox="1">
            <a:spLocks noGrp="1"/>
          </p:cNvSpPr>
          <p:nvPr>
            <p:ph type="subTitle" idx="4294967295"/>
          </p:nvPr>
        </p:nvSpPr>
        <p:spPr>
          <a:xfrm>
            <a:off x="230450" y="1537249"/>
            <a:ext cx="4835100" cy="24783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400"/>
              </a:spcBef>
              <a:spcAft>
                <a:spcPts val="0"/>
              </a:spcAft>
              <a:buClr>
                <a:srgbClr val="F3F3F3"/>
              </a:buClr>
              <a:buSzPts val="1600"/>
              <a:buChar char="✦"/>
            </a:pPr>
            <a:r>
              <a:rPr lang="en-US" sz="1600">
                <a:solidFill>
                  <a:srgbClr val="F3F3F3"/>
                </a:solidFill>
              </a:rPr>
              <a:t>Laptop/Desktop</a:t>
            </a:r>
            <a:endParaRPr sz="1600">
              <a:solidFill>
                <a:srgbClr val="F3F3F3"/>
              </a:solidFill>
            </a:endParaRPr>
          </a:p>
          <a:p>
            <a:pPr marL="457200" lvl="0" indent="-330200" algn="l" rtl="0">
              <a:lnSpc>
                <a:spcPct val="150000"/>
              </a:lnSpc>
              <a:spcBef>
                <a:spcPts val="0"/>
              </a:spcBef>
              <a:spcAft>
                <a:spcPts val="0"/>
              </a:spcAft>
              <a:buClr>
                <a:srgbClr val="F3F3F3"/>
              </a:buClr>
              <a:buSzPts val="1600"/>
              <a:buChar char="✦"/>
            </a:pPr>
            <a:r>
              <a:rPr lang="en-US" sz="1600">
                <a:solidFill>
                  <a:srgbClr val="F3F3F3"/>
                </a:solidFill>
              </a:rPr>
              <a:t>1.8 GHz or faster processor. Quad-core or     better recommended</a:t>
            </a:r>
            <a:endParaRPr sz="1600">
              <a:solidFill>
                <a:srgbClr val="F3F3F3"/>
              </a:solidFill>
            </a:endParaRPr>
          </a:p>
          <a:p>
            <a:pPr marL="457200" lvl="0" indent="-330200" algn="l" rtl="0">
              <a:lnSpc>
                <a:spcPct val="150000"/>
              </a:lnSpc>
              <a:spcBef>
                <a:spcPts val="0"/>
              </a:spcBef>
              <a:spcAft>
                <a:spcPts val="0"/>
              </a:spcAft>
              <a:buClr>
                <a:srgbClr val="F3F3F3"/>
              </a:buClr>
              <a:buSzPts val="1600"/>
              <a:buChar char="✦"/>
            </a:pPr>
            <a:r>
              <a:rPr lang="en-US" sz="1600">
                <a:solidFill>
                  <a:srgbClr val="F3F3F3"/>
                </a:solidFill>
              </a:rPr>
              <a:t>4 GB of RAM</a:t>
            </a:r>
            <a:endParaRPr sz="1600">
              <a:solidFill>
                <a:srgbClr val="F3F3F3"/>
              </a:solidFill>
            </a:endParaRPr>
          </a:p>
          <a:p>
            <a:pPr marL="457200" lvl="0" indent="-330200" algn="l" rtl="0">
              <a:lnSpc>
                <a:spcPct val="150000"/>
              </a:lnSpc>
              <a:spcBef>
                <a:spcPts val="0"/>
              </a:spcBef>
              <a:spcAft>
                <a:spcPts val="0"/>
              </a:spcAft>
              <a:buClr>
                <a:srgbClr val="F3F3F3"/>
              </a:buClr>
              <a:buSzPts val="1600"/>
              <a:buChar char="✦"/>
            </a:pPr>
            <a:r>
              <a:rPr lang="en-US" sz="1600">
                <a:solidFill>
                  <a:srgbClr val="F3F3F3"/>
                </a:solidFill>
              </a:rPr>
              <a:t>Hard disk space: Minimum of 800MB up to 210GB of available space</a:t>
            </a:r>
            <a:endParaRPr sz="1600">
              <a:solidFill>
                <a:srgbClr val="F3F3F3"/>
              </a:solidFill>
            </a:endParaRPr>
          </a:p>
          <a:p>
            <a:pPr marL="457200" lvl="0" indent="-330200" algn="l" rtl="0">
              <a:lnSpc>
                <a:spcPct val="150000"/>
              </a:lnSpc>
              <a:spcBef>
                <a:spcPts val="0"/>
              </a:spcBef>
              <a:spcAft>
                <a:spcPts val="0"/>
              </a:spcAft>
              <a:buClr>
                <a:srgbClr val="F3F3F3"/>
              </a:buClr>
              <a:buSzPts val="1600"/>
              <a:buChar char="✦"/>
            </a:pPr>
            <a:r>
              <a:rPr lang="en-US" sz="1600">
                <a:solidFill>
                  <a:srgbClr val="F3F3F3"/>
                </a:solidFill>
              </a:rPr>
              <a:t>Video card that supports a minimum display resolution of 720p (1280 by 720)</a:t>
            </a:r>
            <a:endParaRPr sz="1600">
              <a:solidFill>
                <a:srgbClr val="F3F3F3"/>
              </a:solidFill>
            </a:endParaRPr>
          </a:p>
          <a:p>
            <a:pPr marL="457200" marR="0" lvl="0" indent="0" algn="l" rtl="0">
              <a:lnSpc>
                <a:spcPct val="150000"/>
              </a:lnSpc>
              <a:spcBef>
                <a:spcPts val="600"/>
              </a:spcBef>
              <a:spcAft>
                <a:spcPts val="0"/>
              </a:spcAft>
              <a:buNone/>
            </a:pPr>
            <a:endParaRPr sz="1600" u="sng">
              <a:solidFill>
                <a:srgbClr val="F3F3F3"/>
              </a:solidFill>
            </a:endParaRPr>
          </a:p>
        </p:txBody>
      </p:sp>
      <p:sp>
        <p:nvSpPr>
          <p:cNvPr id="178" name="Google Shape;178;p12"/>
          <p:cNvSpPr/>
          <p:nvPr/>
        </p:nvSpPr>
        <p:spPr>
          <a:xfrm>
            <a:off x="5430786" y="993135"/>
            <a:ext cx="1145591" cy="1160843"/>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79" name="Google Shape;179;p12"/>
          <p:cNvSpPr/>
          <p:nvPr/>
        </p:nvSpPr>
        <p:spPr>
          <a:xfrm rot="1473024">
            <a:off x="4389180" y="1572741"/>
            <a:ext cx="669785" cy="6524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4"/>
              </a:solidFill>
              <a:latin typeface="Arial"/>
              <a:ea typeface="Arial"/>
              <a:cs typeface="Arial"/>
              <a:sym typeface="Arial"/>
            </a:endParaRPr>
          </a:p>
        </p:txBody>
      </p:sp>
      <p:sp>
        <p:nvSpPr>
          <p:cNvPr id="180" name="Google Shape;180;p12"/>
          <p:cNvSpPr/>
          <p:nvPr/>
        </p:nvSpPr>
        <p:spPr>
          <a:xfrm>
            <a:off x="5209216" y="88220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81" name="Google Shape;181;p12"/>
          <p:cNvSpPr/>
          <p:nvPr/>
        </p:nvSpPr>
        <p:spPr>
          <a:xfrm rot="2487194">
            <a:off x="5106561" y="2187977"/>
            <a:ext cx="208629" cy="20273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82" name="Google Shape;182;p12"/>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14</a:t>
            </a:fld>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xfrm>
            <a:off x="674325" y="140403"/>
            <a:ext cx="3186900" cy="848700"/>
          </a:xfrm>
          <a:prstGeom prst="rect">
            <a:avLst/>
          </a:prstGeom>
          <a:noFill/>
          <a:ln>
            <a:noFill/>
          </a:ln>
          <a:effectLst>
            <a:outerShdw blurRad="142875" algn="bl" rotWithShape="0">
              <a:srgbClr val="0072FF"/>
            </a:outerShdw>
          </a:effectLst>
        </p:spPr>
        <p:txBody>
          <a:bodyPr spcFirstLastPara="1" wrap="square" lIns="0" tIns="0" rIns="0" bIns="0" anchor="b" anchorCtr="0">
            <a:noAutofit/>
          </a:bodyPr>
          <a:lstStyle/>
          <a:p>
            <a:pPr marL="0" lvl="0" indent="0" algn="l" rtl="0">
              <a:lnSpc>
                <a:spcPct val="80000"/>
              </a:lnSpc>
              <a:spcBef>
                <a:spcPts val="0"/>
              </a:spcBef>
              <a:spcAft>
                <a:spcPts val="0"/>
              </a:spcAft>
              <a:buSzPts val="3200"/>
              <a:buNone/>
            </a:pPr>
            <a:r>
              <a:rPr lang="en-US"/>
              <a:t>Conclusion</a:t>
            </a:r>
            <a:endParaRPr/>
          </a:p>
        </p:txBody>
      </p:sp>
      <p:sp>
        <p:nvSpPr>
          <p:cNvPr id="188" name="Google Shape;188;p13"/>
          <p:cNvSpPr txBox="1">
            <a:spLocks noGrp="1"/>
          </p:cNvSpPr>
          <p:nvPr>
            <p:ph type="body" idx="1"/>
          </p:nvPr>
        </p:nvSpPr>
        <p:spPr>
          <a:xfrm>
            <a:off x="584155" y="1148191"/>
            <a:ext cx="3186900" cy="1516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600"/>
              </a:spcBef>
              <a:spcAft>
                <a:spcPts val="0"/>
              </a:spcAft>
              <a:buSzPts val="2000"/>
              <a:buNone/>
            </a:pPr>
            <a:r>
              <a:rPr lang="en-US" sz="1600">
                <a:solidFill>
                  <a:srgbClr val="F3F3F3"/>
                </a:solidFill>
              </a:rPr>
              <a:t>So, in this web application we have built a real time chat system in which user has enter his/her name first in order to access the webpage. One can chat with anyone who is online by typing a messaging and pressing sent. It is a real time web application so user does not have to bother about refreshing the page again and again. The messages will be stored in the database with sender’s name, time and date.</a:t>
            </a:r>
            <a:endParaRPr sz="1600">
              <a:solidFill>
                <a:srgbClr val="F3F3F3"/>
              </a:solidFill>
            </a:endParaRPr>
          </a:p>
        </p:txBody>
      </p:sp>
      <p:pic>
        <p:nvPicPr>
          <p:cNvPr id="189" name="Google Shape;189;p13"/>
          <p:cNvPicPr preferRelativeResize="0"/>
          <p:nvPr/>
        </p:nvPicPr>
        <p:blipFill rotWithShape="1">
          <a:blip r:embed="rId3">
            <a:alphaModFix/>
          </a:blip>
          <a:srcRect l="8934" r="8942"/>
          <a:stretch/>
        </p:blipFill>
        <p:spPr>
          <a:xfrm>
            <a:off x="4572000" y="0"/>
            <a:ext cx="4572000" cy="5143499"/>
          </a:xfrm>
          <a:prstGeom prst="rect">
            <a:avLst/>
          </a:prstGeom>
          <a:noFill/>
          <a:ln>
            <a:noFill/>
          </a:ln>
        </p:spPr>
      </p:pic>
      <p:sp>
        <p:nvSpPr>
          <p:cNvPr id="190" name="Google Shape;190;p13"/>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15</a:t>
            </a:fld>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a:path>
          <a:tileRect/>
        </a:gradFill>
        <a:effectLst/>
      </p:bgPr>
    </p:bg>
    <p:spTree>
      <p:nvGrpSpPr>
        <p:cNvPr id="1" name="Shape 200"/>
        <p:cNvGrpSpPr/>
        <p:nvPr/>
      </p:nvGrpSpPr>
      <p:grpSpPr>
        <a:xfrm>
          <a:off x="0" y="0"/>
          <a:ext cx="0" cy="0"/>
          <a:chOff x="0" y="0"/>
          <a:chExt cx="0" cy="0"/>
        </a:xfrm>
      </p:grpSpPr>
      <p:sp>
        <p:nvSpPr>
          <p:cNvPr id="201" name="Google Shape;201;p15"/>
          <p:cNvSpPr txBox="1"/>
          <p:nvPr/>
        </p:nvSpPr>
        <p:spPr>
          <a:xfrm>
            <a:off x="1154360" y="380700"/>
            <a:ext cx="6931800" cy="267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434343"/>
                </a:solidFill>
                <a:latin typeface="Montserrat"/>
                <a:ea typeface="Montserrat"/>
                <a:cs typeface="Montserrat"/>
                <a:sym typeface="Montserrat"/>
              </a:rPr>
              <a:t>SNAPSHOTS </a:t>
            </a:r>
            <a:endParaRPr sz="2800" b="1" i="0" u="none" strike="noStrike" cap="none">
              <a:solidFill>
                <a:srgbClr val="434343"/>
              </a:solidFill>
              <a:latin typeface="Montserrat"/>
              <a:ea typeface="Montserrat"/>
              <a:cs typeface="Montserrat"/>
              <a:sym typeface="Montserrat"/>
            </a:endParaRPr>
          </a:p>
        </p:txBody>
      </p:sp>
      <p:pic>
        <p:nvPicPr>
          <p:cNvPr id="4" name="Picture 3"/>
          <p:cNvPicPr/>
          <p:nvPr/>
        </p:nvPicPr>
        <p:blipFill>
          <a:blip r:embed="rId3"/>
          <a:stretch>
            <a:fillRect/>
          </a:stretch>
        </p:blipFill>
        <p:spPr>
          <a:xfrm>
            <a:off x="979805" y="1116647"/>
            <a:ext cx="7184390" cy="2910205"/>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a:path>
          <a:tileRect/>
        </a:gradFill>
        <a:effectLst/>
      </p:bgPr>
    </p:bg>
    <p:spTree>
      <p:nvGrpSpPr>
        <p:cNvPr id="1" name="Shape 206"/>
        <p:cNvGrpSpPr/>
        <p:nvPr/>
      </p:nvGrpSpPr>
      <p:grpSpPr>
        <a:xfrm>
          <a:off x="0" y="0"/>
          <a:ext cx="0" cy="0"/>
          <a:chOff x="0" y="0"/>
          <a:chExt cx="0" cy="0"/>
        </a:xfrm>
      </p:grpSpPr>
      <p:sp>
        <p:nvSpPr>
          <p:cNvPr id="207" name="Google Shape;207;p16"/>
          <p:cNvSpPr txBox="1"/>
          <p:nvPr/>
        </p:nvSpPr>
        <p:spPr>
          <a:xfrm>
            <a:off x="1154360" y="380700"/>
            <a:ext cx="6931800" cy="267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434343"/>
                </a:solidFill>
                <a:latin typeface="Montserrat"/>
                <a:ea typeface="Montserrat"/>
                <a:cs typeface="Montserrat"/>
                <a:sym typeface="Montserrat"/>
              </a:rPr>
              <a:t>SNAPSHOTS </a:t>
            </a:r>
            <a:endParaRPr sz="2800" b="1" i="0" u="none" strike="noStrike" cap="none">
              <a:solidFill>
                <a:srgbClr val="434343"/>
              </a:solidFill>
              <a:latin typeface="Montserrat"/>
              <a:ea typeface="Montserrat"/>
              <a:cs typeface="Montserrat"/>
              <a:sym typeface="Montserrat"/>
            </a:endParaRPr>
          </a:p>
        </p:txBody>
      </p:sp>
      <p:pic>
        <p:nvPicPr>
          <p:cNvPr id="4" name="Picture 3"/>
          <p:cNvPicPr/>
          <p:nvPr/>
        </p:nvPicPr>
        <p:blipFill>
          <a:blip r:embed="rId3"/>
          <a:stretch>
            <a:fillRect/>
          </a:stretch>
        </p:blipFill>
        <p:spPr>
          <a:xfrm>
            <a:off x="979805" y="1130300"/>
            <a:ext cx="7184390" cy="2882900"/>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a:path>
          <a:tileRect/>
        </a:gradFill>
        <a:effectLst/>
      </p:bgPr>
    </p:bg>
    <p:spTree>
      <p:nvGrpSpPr>
        <p:cNvPr id="1" name="Shape 212"/>
        <p:cNvGrpSpPr/>
        <p:nvPr/>
      </p:nvGrpSpPr>
      <p:grpSpPr>
        <a:xfrm>
          <a:off x="0" y="0"/>
          <a:ext cx="0" cy="0"/>
          <a:chOff x="0" y="0"/>
          <a:chExt cx="0" cy="0"/>
        </a:xfrm>
      </p:grpSpPr>
      <p:sp>
        <p:nvSpPr>
          <p:cNvPr id="213" name="Google Shape;213;p17"/>
          <p:cNvSpPr txBox="1"/>
          <p:nvPr/>
        </p:nvSpPr>
        <p:spPr>
          <a:xfrm>
            <a:off x="1154360" y="380700"/>
            <a:ext cx="6931800" cy="267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434343"/>
                </a:solidFill>
                <a:latin typeface="Montserrat"/>
                <a:ea typeface="Montserrat"/>
                <a:cs typeface="Montserrat"/>
                <a:sym typeface="Montserrat"/>
              </a:rPr>
              <a:t>SNAPSHOTS </a:t>
            </a:r>
            <a:endParaRPr sz="2800" b="1" i="0" u="none" strike="noStrike" cap="none">
              <a:solidFill>
                <a:srgbClr val="434343"/>
              </a:solidFill>
              <a:latin typeface="Montserrat"/>
              <a:ea typeface="Montserrat"/>
              <a:cs typeface="Montserrat"/>
              <a:sym typeface="Montserrat"/>
            </a:endParaRPr>
          </a:p>
        </p:txBody>
      </p:sp>
      <p:pic>
        <p:nvPicPr>
          <p:cNvPr id="4" name="Picture 3"/>
          <p:cNvPicPr/>
          <p:nvPr/>
        </p:nvPicPr>
        <p:blipFill>
          <a:blip r:embed="rId3"/>
          <a:stretch>
            <a:fillRect/>
          </a:stretch>
        </p:blipFill>
        <p:spPr>
          <a:xfrm>
            <a:off x="1642110" y="308610"/>
            <a:ext cx="5859780" cy="4526280"/>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a:path>
          <a:tileRect/>
        </a:gradFill>
        <a:effectLst/>
      </p:bgPr>
    </p:bg>
    <p:spTree>
      <p:nvGrpSpPr>
        <p:cNvPr id="1" name="Shape 218"/>
        <p:cNvGrpSpPr/>
        <p:nvPr/>
      </p:nvGrpSpPr>
      <p:grpSpPr>
        <a:xfrm>
          <a:off x="0" y="0"/>
          <a:ext cx="0" cy="0"/>
          <a:chOff x="0" y="0"/>
          <a:chExt cx="0" cy="0"/>
        </a:xfrm>
      </p:grpSpPr>
      <p:sp>
        <p:nvSpPr>
          <p:cNvPr id="219" name="Google Shape;219;p18"/>
          <p:cNvSpPr txBox="1"/>
          <p:nvPr/>
        </p:nvSpPr>
        <p:spPr>
          <a:xfrm>
            <a:off x="1154360" y="380700"/>
            <a:ext cx="6931800" cy="267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434343"/>
                </a:solidFill>
                <a:latin typeface="Montserrat"/>
                <a:ea typeface="Montserrat"/>
                <a:cs typeface="Montserrat"/>
                <a:sym typeface="Montserrat"/>
              </a:rPr>
              <a:t>SNAPSHOTS </a:t>
            </a:r>
            <a:endParaRPr sz="2800" b="1" i="0" u="none" strike="noStrike" cap="none">
              <a:solidFill>
                <a:srgbClr val="434343"/>
              </a:solidFill>
              <a:latin typeface="Montserrat"/>
              <a:ea typeface="Montserrat"/>
              <a:cs typeface="Montserrat"/>
              <a:sym typeface="Montserrat"/>
            </a:endParaRPr>
          </a:p>
        </p:txBody>
      </p:sp>
      <p:pic>
        <p:nvPicPr>
          <p:cNvPr id="4" name="Picture 3"/>
          <p:cNvPicPr/>
          <p:nvPr/>
        </p:nvPicPr>
        <p:blipFill>
          <a:blip r:embed="rId3"/>
          <a:stretch>
            <a:fillRect/>
          </a:stretch>
        </p:blipFill>
        <p:spPr>
          <a:xfrm>
            <a:off x="1600200" y="299085"/>
            <a:ext cx="5943600" cy="4545330"/>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ctrTitle" idx="4294967295"/>
          </p:nvPr>
        </p:nvSpPr>
        <p:spPr>
          <a:xfrm>
            <a:off x="443820" y="91279"/>
            <a:ext cx="4125300" cy="744900"/>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p>
            <a:pPr marL="0" marR="0" lvl="0" indent="0" algn="l" rtl="0">
              <a:lnSpc>
                <a:spcPct val="80000"/>
              </a:lnSpc>
              <a:spcBef>
                <a:spcPts val="0"/>
              </a:spcBef>
              <a:spcAft>
                <a:spcPts val="0"/>
              </a:spcAft>
              <a:buClr>
                <a:schemeClr val="dk1"/>
              </a:buClr>
              <a:buSzPts val="3200"/>
              <a:buFont typeface="Vidaloka"/>
              <a:buNone/>
            </a:pPr>
            <a:r>
              <a:rPr lang="en-US" sz="3200" b="0" i="0" u="sng" strike="noStrike" cap="none">
                <a:solidFill>
                  <a:schemeClr val="dk1"/>
                </a:solidFill>
                <a:latin typeface="Vidaloka"/>
                <a:ea typeface="Vidaloka"/>
                <a:cs typeface="Vidaloka"/>
                <a:sym typeface="Vidaloka"/>
              </a:rPr>
              <a:t>Contents</a:t>
            </a:r>
            <a:endParaRPr sz="3200" b="0" i="0" u="sng" strike="noStrike" cap="none">
              <a:solidFill>
                <a:schemeClr val="dk1"/>
              </a:solidFill>
              <a:latin typeface="Vidaloka"/>
              <a:ea typeface="Vidaloka"/>
              <a:cs typeface="Vidaloka"/>
              <a:sym typeface="Vidaloka"/>
            </a:endParaRPr>
          </a:p>
        </p:txBody>
      </p:sp>
      <p:sp>
        <p:nvSpPr>
          <p:cNvPr id="54" name="Google Shape;54;p2"/>
          <p:cNvSpPr txBox="1">
            <a:spLocks noGrp="1"/>
          </p:cNvSpPr>
          <p:nvPr>
            <p:ph type="subTitle" idx="4294967295"/>
          </p:nvPr>
        </p:nvSpPr>
        <p:spPr>
          <a:xfrm>
            <a:off x="295230" y="902880"/>
            <a:ext cx="4423200" cy="1771800"/>
          </a:xfrm>
          <a:prstGeom prst="rect">
            <a:avLst/>
          </a:prstGeom>
          <a:noFill/>
          <a:ln>
            <a:noFill/>
          </a:ln>
        </p:spPr>
        <p:txBody>
          <a:bodyPr spcFirstLastPara="1" wrap="square" lIns="0" tIns="0" rIns="0" bIns="0" anchor="t" anchorCtr="0">
            <a:noAutofit/>
          </a:bodyPr>
          <a:lstStyle/>
          <a:p>
            <a:pPr marL="285750" marR="0" lvl="0" indent="-285750" algn="l" rtl="0">
              <a:lnSpc>
                <a:spcPct val="100000"/>
              </a:lnSpc>
              <a:spcBef>
                <a:spcPts val="600"/>
              </a:spcBef>
              <a:spcAft>
                <a:spcPts val="0"/>
              </a:spcAft>
              <a:buClr>
                <a:schemeClr val="accent6"/>
              </a:buClr>
              <a:buSzPts val="2000"/>
              <a:buFont typeface="Lora"/>
              <a:buChar char="✦"/>
            </a:pPr>
            <a:r>
              <a:rPr lang="en-US" sz="1400" b="1" i="0" u="none" strike="noStrike" cap="none">
                <a:solidFill>
                  <a:schemeClr val="dk1"/>
                </a:solidFill>
                <a:latin typeface="Lora"/>
                <a:ea typeface="Lora"/>
                <a:cs typeface="Lora"/>
                <a:sym typeface="Lora"/>
              </a:rPr>
              <a:t>Introduction</a:t>
            </a:r>
            <a:endParaRPr sz="1400" b="1" i="0" u="none" strike="noStrike" cap="none">
              <a:solidFill>
                <a:schemeClr val="dk1"/>
              </a:solidFill>
              <a:latin typeface="Lora"/>
              <a:ea typeface="Lora"/>
              <a:cs typeface="Lora"/>
              <a:sym typeface="Lora"/>
            </a:endParaRPr>
          </a:p>
          <a:p>
            <a:pPr marL="285750" marR="0" lvl="0" indent="-285750" algn="l" rtl="0">
              <a:lnSpc>
                <a:spcPct val="100000"/>
              </a:lnSpc>
              <a:spcBef>
                <a:spcPts val="600"/>
              </a:spcBef>
              <a:spcAft>
                <a:spcPts val="0"/>
              </a:spcAft>
              <a:buClr>
                <a:schemeClr val="accent6"/>
              </a:buClr>
              <a:buSzPts val="2000"/>
              <a:buFont typeface="Lora"/>
              <a:buChar char="✦"/>
            </a:pPr>
            <a:r>
              <a:rPr lang="en-US" sz="1400" b="1" i="0" u="none" strike="noStrike" cap="none">
                <a:solidFill>
                  <a:schemeClr val="dk1"/>
                </a:solidFill>
                <a:latin typeface="Lora"/>
                <a:ea typeface="Lora"/>
                <a:cs typeface="Lora"/>
                <a:sym typeface="Lora"/>
              </a:rPr>
              <a:t>Objective</a:t>
            </a:r>
            <a:endParaRPr sz="1400" b="1" i="0" u="none" strike="noStrike" cap="none">
              <a:solidFill>
                <a:schemeClr val="dk1"/>
              </a:solidFill>
              <a:latin typeface="Lora"/>
              <a:ea typeface="Lora"/>
              <a:cs typeface="Lora"/>
              <a:sym typeface="Lora"/>
            </a:endParaRPr>
          </a:p>
          <a:p>
            <a:pPr marL="285750" marR="0" lvl="0" indent="-285750" algn="l" rtl="0">
              <a:lnSpc>
                <a:spcPct val="100000"/>
              </a:lnSpc>
              <a:spcBef>
                <a:spcPts val="600"/>
              </a:spcBef>
              <a:spcAft>
                <a:spcPts val="0"/>
              </a:spcAft>
              <a:buClr>
                <a:schemeClr val="accent6"/>
              </a:buClr>
              <a:buSzPts val="2000"/>
              <a:buFont typeface="Lora"/>
              <a:buChar char="✦"/>
            </a:pPr>
            <a:r>
              <a:rPr lang="en-US" sz="1400" b="1" i="0" u="none" strike="noStrike" cap="none">
                <a:solidFill>
                  <a:schemeClr val="dk1"/>
                </a:solidFill>
                <a:latin typeface="Lora"/>
                <a:ea typeface="Lora"/>
                <a:cs typeface="Lora"/>
                <a:sym typeface="Lora"/>
              </a:rPr>
              <a:t>About Web Development</a:t>
            </a:r>
            <a:endParaRPr sz="1400" b="1" i="0" u="none" strike="noStrike" cap="none">
              <a:solidFill>
                <a:schemeClr val="dk1"/>
              </a:solidFill>
              <a:latin typeface="Lora"/>
              <a:ea typeface="Lora"/>
              <a:cs typeface="Lora"/>
              <a:sym typeface="Lora"/>
            </a:endParaRPr>
          </a:p>
          <a:p>
            <a:pPr marL="285750" marR="0" lvl="0" indent="-285750" algn="l" rtl="0">
              <a:lnSpc>
                <a:spcPct val="100000"/>
              </a:lnSpc>
              <a:spcBef>
                <a:spcPts val="600"/>
              </a:spcBef>
              <a:spcAft>
                <a:spcPts val="0"/>
              </a:spcAft>
              <a:buClr>
                <a:schemeClr val="accent6"/>
              </a:buClr>
              <a:buSzPts val="2000"/>
              <a:buFont typeface="Lora"/>
              <a:buChar char="✦"/>
            </a:pPr>
            <a:r>
              <a:rPr lang="en-US" sz="1400" b="1" i="0" u="none" strike="noStrike" cap="none">
                <a:solidFill>
                  <a:schemeClr val="dk1"/>
                </a:solidFill>
                <a:latin typeface="Lora"/>
                <a:ea typeface="Lora"/>
                <a:cs typeface="Lora"/>
                <a:sym typeface="Lora"/>
              </a:rPr>
              <a:t>Technology used</a:t>
            </a:r>
            <a:endParaRPr sz="1400" b="1"/>
          </a:p>
          <a:p>
            <a:pPr marL="285750" marR="0" lvl="0" indent="-285750" algn="l" rtl="0">
              <a:lnSpc>
                <a:spcPct val="100000"/>
              </a:lnSpc>
              <a:spcBef>
                <a:spcPts val="600"/>
              </a:spcBef>
              <a:spcAft>
                <a:spcPts val="0"/>
              </a:spcAft>
              <a:buClr>
                <a:schemeClr val="accent6"/>
              </a:buClr>
              <a:buSzPts val="2000"/>
              <a:buFont typeface="Lora"/>
              <a:buChar char="✦"/>
            </a:pPr>
            <a:r>
              <a:rPr lang="en-US" sz="1400" b="1" i="0" u="none" strike="noStrike" cap="none">
                <a:solidFill>
                  <a:schemeClr val="dk1"/>
                </a:solidFill>
                <a:latin typeface="Lora"/>
                <a:ea typeface="Lora"/>
                <a:cs typeface="Lora"/>
                <a:sym typeface="Lora"/>
              </a:rPr>
              <a:t>Tools required</a:t>
            </a:r>
            <a:endParaRPr sz="1400" b="1" i="0" u="none" strike="noStrike" cap="none">
              <a:solidFill>
                <a:schemeClr val="dk1"/>
              </a:solidFill>
              <a:latin typeface="Lora"/>
              <a:ea typeface="Lora"/>
              <a:cs typeface="Lora"/>
              <a:sym typeface="Lora"/>
            </a:endParaRPr>
          </a:p>
          <a:p>
            <a:pPr marL="742950" marR="0" lvl="1" indent="-285750" algn="l" rtl="0">
              <a:lnSpc>
                <a:spcPct val="100000"/>
              </a:lnSpc>
              <a:spcBef>
                <a:spcPts val="600"/>
              </a:spcBef>
              <a:spcAft>
                <a:spcPts val="0"/>
              </a:spcAft>
              <a:buClr>
                <a:schemeClr val="accent4"/>
              </a:buClr>
              <a:buSzPts val="2000"/>
              <a:buFont typeface="Lora"/>
              <a:buChar char="✧"/>
            </a:pPr>
            <a:r>
              <a:rPr lang="en-US" sz="1400" b="1" i="0" u="none" strike="noStrike" cap="none">
                <a:solidFill>
                  <a:schemeClr val="dk1"/>
                </a:solidFill>
                <a:latin typeface="Lora"/>
                <a:ea typeface="Lora"/>
                <a:cs typeface="Lora"/>
                <a:sym typeface="Lora"/>
              </a:rPr>
              <a:t>Hardware requiements</a:t>
            </a:r>
            <a:endParaRPr sz="1400" b="1" i="0" u="none" strike="noStrike" cap="none">
              <a:solidFill>
                <a:schemeClr val="dk1"/>
              </a:solidFill>
              <a:latin typeface="Lora"/>
              <a:ea typeface="Lora"/>
              <a:cs typeface="Lora"/>
              <a:sym typeface="Lora"/>
            </a:endParaRPr>
          </a:p>
          <a:p>
            <a:pPr marL="742950" marR="0" lvl="1" indent="-285750" algn="l" rtl="0">
              <a:lnSpc>
                <a:spcPct val="100000"/>
              </a:lnSpc>
              <a:spcBef>
                <a:spcPts val="600"/>
              </a:spcBef>
              <a:spcAft>
                <a:spcPts val="0"/>
              </a:spcAft>
              <a:buClr>
                <a:schemeClr val="accent4"/>
              </a:buClr>
              <a:buSzPts val="2000"/>
              <a:buFont typeface="Lora"/>
              <a:buChar char="✧"/>
            </a:pPr>
            <a:r>
              <a:rPr lang="en-US" sz="1400" b="1" i="0" u="none" strike="noStrike" cap="none">
                <a:solidFill>
                  <a:schemeClr val="dk1"/>
                </a:solidFill>
                <a:latin typeface="Lora"/>
                <a:ea typeface="Lora"/>
                <a:cs typeface="Lora"/>
                <a:sym typeface="Lora"/>
              </a:rPr>
              <a:t>Software requirements</a:t>
            </a:r>
            <a:endParaRPr sz="1400" b="1" i="0" u="none" strike="noStrike" cap="none">
              <a:solidFill>
                <a:schemeClr val="dk1"/>
              </a:solidFill>
              <a:latin typeface="Lora"/>
              <a:ea typeface="Lora"/>
              <a:cs typeface="Lora"/>
              <a:sym typeface="Lora"/>
            </a:endParaRPr>
          </a:p>
          <a:p>
            <a:pPr marL="285750" marR="0" lvl="0" indent="-285750" algn="l" rtl="0">
              <a:lnSpc>
                <a:spcPct val="100000"/>
              </a:lnSpc>
              <a:spcBef>
                <a:spcPts val="600"/>
              </a:spcBef>
              <a:spcAft>
                <a:spcPts val="0"/>
              </a:spcAft>
              <a:buClr>
                <a:schemeClr val="accent6"/>
              </a:buClr>
              <a:buSzPts val="2000"/>
              <a:buFont typeface="Lora"/>
              <a:buChar char="✦"/>
            </a:pPr>
            <a:r>
              <a:rPr lang="en-US" sz="1400" b="1" i="0" u="none" strike="noStrike" cap="none">
                <a:solidFill>
                  <a:schemeClr val="dk1"/>
                </a:solidFill>
                <a:latin typeface="Lora"/>
                <a:ea typeface="Lora"/>
                <a:cs typeface="Lora"/>
                <a:sym typeface="Lora"/>
              </a:rPr>
              <a:t>Hardware Interface</a:t>
            </a:r>
            <a:endParaRPr sz="1400" b="1" i="0" u="none" strike="noStrike" cap="none">
              <a:solidFill>
                <a:schemeClr val="dk1"/>
              </a:solidFill>
              <a:latin typeface="Lora"/>
              <a:ea typeface="Lora"/>
              <a:cs typeface="Lora"/>
              <a:sym typeface="Lora"/>
            </a:endParaRPr>
          </a:p>
          <a:p>
            <a:pPr marL="285750" marR="0" lvl="0" indent="-285750" algn="l" rtl="0">
              <a:lnSpc>
                <a:spcPct val="100000"/>
              </a:lnSpc>
              <a:spcBef>
                <a:spcPts val="600"/>
              </a:spcBef>
              <a:spcAft>
                <a:spcPts val="0"/>
              </a:spcAft>
              <a:buClr>
                <a:schemeClr val="accent6"/>
              </a:buClr>
              <a:buSzPts val="2000"/>
              <a:buFont typeface="Lora"/>
              <a:buChar char="✦"/>
            </a:pPr>
            <a:r>
              <a:rPr lang="en-US" sz="1400" b="1" i="0" u="none" strike="noStrike" cap="none">
                <a:solidFill>
                  <a:schemeClr val="dk1"/>
                </a:solidFill>
                <a:latin typeface="Lora"/>
                <a:ea typeface="Lora"/>
                <a:cs typeface="Lora"/>
                <a:sym typeface="Lora"/>
              </a:rPr>
              <a:t>Conclusion</a:t>
            </a:r>
            <a:endParaRPr sz="1400" b="1" i="0" u="none" strike="noStrike" cap="none">
              <a:solidFill>
                <a:schemeClr val="dk1"/>
              </a:solidFill>
              <a:latin typeface="Lora"/>
              <a:ea typeface="Lora"/>
              <a:cs typeface="Lora"/>
              <a:sym typeface="Lora"/>
            </a:endParaRPr>
          </a:p>
          <a:p>
            <a:pPr marL="285750" marR="0" lvl="0" indent="-285750" algn="l" rtl="0">
              <a:lnSpc>
                <a:spcPct val="100000"/>
              </a:lnSpc>
              <a:spcBef>
                <a:spcPts val="600"/>
              </a:spcBef>
              <a:spcAft>
                <a:spcPts val="0"/>
              </a:spcAft>
              <a:buClr>
                <a:schemeClr val="accent6"/>
              </a:buClr>
              <a:buSzPts val="2000"/>
              <a:buFont typeface="Lora"/>
              <a:buChar char="✦"/>
            </a:pPr>
            <a:r>
              <a:rPr lang="en-US" sz="1400" b="1" i="0" u="none" strike="noStrike" cap="none">
                <a:solidFill>
                  <a:schemeClr val="dk1"/>
                </a:solidFill>
                <a:latin typeface="Lora"/>
                <a:ea typeface="Lora"/>
                <a:cs typeface="Lora"/>
                <a:sym typeface="Lora"/>
              </a:rPr>
              <a:t>Snapshots</a:t>
            </a:r>
            <a:endParaRPr sz="1400" b="1" i="0" u="none" strike="noStrike" cap="none">
              <a:solidFill>
                <a:schemeClr val="dk1"/>
              </a:solidFill>
              <a:latin typeface="Lora"/>
              <a:ea typeface="Lora"/>
              <a:cs typeface="Lora"/>
              <a:sym typeface="Lora"/>
            </a:endParaRPr>
          </a:p>
          <a:p>
            <a:pPr marL="285750" marR="0" lvl="0" indent="-158750" algn="l" rtl="0">
              <a:lnSpc>
                <a:spcPct val="100000"/>
              </a:lnSpc>
              <a:spcBef>
                <a:spcPts val="600"/>
              </a:spcBef>
              <a:spcAft>
                <a:spcPts val="0"/>
              </a:spcAft>
              <a:buClr>
                <a:schemeClr val="accent6"/>
              </a:buClr>
              <a:buSzPts val="2000"/>
              <a:buFont typeface="Lora"/>
              <a:buNone/>
            </a:pPr>
            <a:endParaRPr sz="1600" b="1" i="0" u="none" strike="noStrike" cap="none">
              <a:solidFill>
                <a:schemeClr val="dk1"/>
              </a:solidFill>
              <a:latin typeface="Lora"/>
              <a:ea typeface="Lora"/>
              <a:cs typeface="Lora"/>
              <a:sym typeface="Lora"/>
            </a:endParaRPr>
          </a:p>
          <a:p>
            <a:pPr marL="285750" marR="0" lvl="0" indent="-158750" algn="l" rtl="0">
              <a:lnSpc>
                <a:spcPct val="100000"/>
              </a:lnSpc>
              <a:spcBef>
                <a:spcPts val="600"/>
              </a:spcBef>
              <a:spcAft>
                <a:spcPts val="0"/>
              </a:spcAft>
              <a:buClr>
                <a:schemeClr val="accent6"/>
              </a:buClr>
              <a:buSzPts val="2000"/>
              <a:buFont typeface="Lora"/>
              <a:buNone/>
            </a:pPr>
            <a:endParaRPr sz="1600" b="1" i="0" u="none" strike="noStrike" cap="none">
              <a:solidFill>
                <a:schemeClr val="dk1"/>
              </a:solidFill>
              <a:latin typeface="Lora"/>
              <a:ea typeface="Lora"/>
              <a:cs typeface="Lora"/>
              <a:sym typeface="Lora"/>
            </a:endParaRPr>
          </a:p>
        </p:txBody>
      </p:sp>
      <p:pic>
        <p:nvPicPr>
          <p:cNvPr id="55" name="Google Shape;55;p2"/>
          <p:cNvPicPr preferRelativeResize="0"/>
          <p:nvPr/>
        </p:nvPicPr>
        <p:blipFill rotWithShape="1">
          <a:blip r:embed="rId3">
            <a:alphaModFix/>
          </a:blip>
          <a:srcRect/>
          <a:stretch/>
        </p:blipFill>
        <p:spPr>
          <a:xfrm>
            <a:off x="5768625" y="2010500"/>
            <a:ext cx="3249600" cy="3249600"/>
          </a:xfrm>
          <a:prstGeom prst="star32">
            <a:avLst>
              <a:gd name="adj" fmla="val 46282"/>
            </a:avLst>
          </a:prstGeom>
          <a:noFill/>
          <a:ln>
            <a:noFill/>
          </a:ln>
          <a:effectLst>
            <a:outerShdw blurRad="1428750" algn="bl" rotWithShape="0">
              <a:srgbClr val="0072FF"/>
            </a:outerShdw>
          </a:effectLst>
        </p:spPr>
      </p:pic>
      <p:sp>
        <p:nvSpPr>
          <p:cNvPr id="56" name="Google Shape;56;p2"/>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2</a:t>
            </a:fld>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a:path>
          <a:tileRect/>
        </a:gradFill>
        <a:effectLst/>
      </p:bgPr>
    </p:bg>
    <p:spTree>
      <p:nvGrpSpPr>
        <p:cNvPr id="1" name="Shape 224"/>
        <p:cNvGrpSpPr/>
        <p:nvPr/>
      </p:nvGrpSpPr>
      <p:grpSpPr>
        <a:xfrm>
          <a:off x="0" y="0"/>
          <a:ext cx="0" cy="0"/>
          <a:chOff x="0" y="0"/>
          <a:chExt cx="0" cy="0"/>
        </a:xfrm>
      </p:grpSpPr>
      <p:sp>
        <p:nvSpPr>
          <p:cNvPr id="225" name="Google Shape;225;p19"/>
          <p:cNvSpPr txBox="1"/>
          <p:nvPr/>
        </p:nvSpPr>
        <p:spPr>
          <a:xfrm>
            <a:off x="1154360" y="380700"/>
            <a:ext cx="6931800" cy="267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434343"/>
                </a:solidFill>
                <a:latin typeface="Montserrat"/>
                <a:ea typeface="Montserrat"/>
                <a:cs typeface="Montserrat"/>
                <a:sym typeface="Montserrat"/>
              </a:rPr>
              <a:t>SNAPSHOTS </a:t>
            </a:r>
            <a:endParaRPr sz="2800" b="1" i="0" u="none" strike="noStrike" cap="none">
              <a:solidFill>
                <a:srgbClr val="434343"/>
              </a:solidFill>
              <a:latin typeface="Montserrat"/>
              <a:ea typeface="Montserrat"/>
              <a:cs typeface="Montserrat"/>
              <a:sym typeface="Montserrat"/>
            </a:endParaRPr>
          </a:p>
        </p:txBody>
      </p:sp>
      <p:pic>
        <p:nvPicPr>
          <p:cNvPr id="4" name="Picture 3"/>
          <p:cNvPicPr/>
          <p:nvPr/>
        </p:nvPicPr>
        <p:blipFill>
          <a:blip r:embed="rId3"/>
          <a:stretch>
            <a:fillRect/>
          </a:stretch>
        </p:blipFill>
        <p:spPr>
          <a:xfrm>
            <a:off x="1638300" y="300990"/>
            <a:ext cx="5867400" cy="4541520"/>
          </a:xfrm>
          <a:prstGeom prst="rect">
            <a:avLst/>
          </a:prstGeom>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alpha val="74000"/>
          </a:schemeClr>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pic>
        <p:nvPicPr>
          <p:cNvPr id="3" name="Picture 2"/>
          <p:cNvPicPr/>
          <p:nvPr/>
        </p:nvPicPr>
        <p:blipFill>
          <a:blip r:embed="rId2"/>
          <a:stretch>
            <a:fillRect/>
          </a:stretch>
        </p:blipFill>
        <p:spPr>
          <a:xfrm>
            <a:off x="1649730" y="375602"/>
            <a:ext cx="5844540" cy="4392295"/>
          </a:xfrm>
          <a:prstGeom prst="rect">
            <a:avLst/>
          </a:prstGeom>
        </p:spPr>
      </p:pic>
    </p:spTree>
    <p:extLst>
      <p:ext uri="{BB962C8B-B14F-4D97-AF65-F5344CB8AC3E}">
        <p14:creationId xmlns:p14="http://schemas.microsoft.com/office/powerpoint/2010/main" val="177072637"/>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22</a:t>
            </a:fld>
            <a:endParaRPr/>
          </a:p>
        </p:txBody>
      </p:sp>
      <p:sp>
        <p:nvSpPr>
          <p:cNvPr id="232" name="Google Shape;232;p20"/>
          <p:cNvSpPr txBox="1">
            <a:spLocks noGrp="1"/>
          </p:cNvSpPr>
          <p:nvPr>
            <p:ph type="ctrTitle" idx="4294967295"/>
          </p:nvPr>
        </p:nvSpPr>
        <p:spPr>
          <a:xfrm>
            <a:off x="379050" y="1862661"/>
            <a:ext cx="4125300" cy="744900"/>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p>
            <a:pPr marL="0" marR="0" lvl="0" indent="0" algn="l" rtl="0">
              <a:lnSpc>
                <a:spcPct val="80000"/>
              </a:lnSpc>
              <a:spcBef>
                <a:spcPts val="0"/>
              </a:spcBef>
              <a:spcAft>
                <a:spcPts val="0"/>
              </a:spcAft>
              <a:buClr>
                <a:schemeClr val="dk1"/>
              </a:buClr>
              <a:buSzPts val="3200"/>
              <a:buFont typeface="Vidaloka"/>
              <a:buNone/>
            </a:pPr>
            <a:r>
              <a:rPr lang="en-US" sz="7200" b="0" i="0" u="none" strike="noStrike" cap="none">
                <a:solidFill>
                  <a:schemeClr val="dk1"/>
                </a:solidFill>
                <a:latin typeface="Vidaloka"/>
                <a:ea typeface="Vidaloka"/>
                <a:cs typeface="Vidaloka"/>
                <a:sym typeface="Vidaloka"/>
              </a:rPr>
              <a:t>Thanks!</a:t>
            </a:r>
            <a:endParaRPr sz="7200" b="0" i="0" u="none" strike="noStrike" cap="none">
              <a:solidFill>
                <a:schemeClr val="dk1"/>
              </a:solidFill>
              <a:latin typeface="Vidaloka"/>
              <a:ea typeface="Vidaloka"/>
              <a:cs typeface="Vidaloka"/>
              <a:sym typeface="Vidaloka"/>
            </a:endParaRPr>
          </a:p>
        </p:txBody>
      </p:sp>
      <p:sp>
        <p:nvSpPr>
          <p:cNvPr id="233" name="Google Shape;233;p20"/>
          <p:cNvSpPr txBox="1">
            <a:spLocks noGrp="1"/>
          </p:cNvSpPr>
          <p:nvPr>
            <p:ph type="subTitle" idx="4294967295"/>
          </p:nvPr>
        </p:nvSpPr>
        <p:spPr>
          <a:xfrm>
            <a:off x="855300" y="2109113"/>
            <a:ext cx="4423200" cy="1771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600"/>
              </a:spcBef>
              <a:spcAft>
                <a:spcPts val="0"/>
              </a:spcAft>
              <a:buClr>
                <a:schemeClr val="lt1"/>
              </a:buClr>
              <a:buSzPts val="1100"/>
              <a:buFont typeface="Arial"/>
              <a:buNone/>
            </a:pPr>
            <a:r>
              <a:rPr lang="en-US" sz="2400" b="0" i="0" u="none" strike="noStrike" cap="none">
                <a:solidFill>
                  <a:schemeClr val="dk1"/>
                </a:solidFill>
                <a:latin typeface="Lora"/>
                <a:ea typeface="Lora"/>
                <a:cs typeface="Lora"/>
                <a:sym typeface="Lora"/>
              </a:rPr>
              <a:t> </a:t>
            </a:r>
            <a:endParaRPr sz="2400" b="0" i="0" u="none" strike="noStrike" cap="none">
              <a:solidFill>
                <a:schemeClr val="dk1"/>
              </a:solidFill>
              <a:latin typeface="Lora"/>
              <a:ea typeface="Lora"/>
              <a:cs typeface="Lora"/>
              <a:sym typeface="Lora"/>
            </a:endParaRPr>
          </a:p>
        </p:txBody>
      </p:sp>
      <p:sp>
        <p:nvSpPr>
          <p:cNvPr id="234" name="Google Shape;234;p20"/>
          <p:cNvSpPr/>
          <p:nvPr/>
        </p:nvSpPr>
        <p:spPr>
          <a:xfrm>
            <a:off x="4365450" y="866725"/>
            <a:ext cx="2538600" cy="1964100"/>
          </a:xfrm>
          <a:prstGeom prst="cloudCallout">
            <a:avLst>
              <a:gd name="adj1" fmla="val 56798"/>
              <a:gd name="adj2" fmla="val 53281"/>
            </a:avLst>
          </a:prstGeom>
          <a:solidFill>
            <a:srgbClr val="0072FF">
              <a:alpha val="1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0"/>
          <p:cNvSpPr/>
          <p:nvPr/>
        </p:nvSpPr>
        <p:spPr>
          <a:xfrm>
            <a:off x="5272624" y="1414182"/>
            <a:ext cx="724260" cy="86918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txBox="1">
            <a:spLocks noGrp="1"/>
          </p:cNvSpPr>
          <p:nvPr>
            <p:ph type="body" idx="2"/>
          </p:nvPr>
        </p:nvSpPr>
        <p:spPr>
          <a:xfrm>
            <a:off x="3295750" y="1232665"/>
            <a:ext cx="2552400" cy="295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600"/>
              </a:spcBef>
              <a:spcAft>
                <a:spcPts val="0"/>
              </a:spcAft>
              <a:buSzPts val="2000"/>
              <a:buNone/>
            </a:pPr>
            <a:endParaRPr sz="1200"/>
          </a:p>
          <a:p>
            <a:pPr marL="0" lvl="0" indent="0" algn="l" rtl="0">
              <a:lnSpc>
                <a:spcPct val="100000"/>
              </a:lnSpc>
              <a:spcBef>
                <a:spcPts val="600"/>
              </a:spcBef>
              <a:spcAft>
                <a:spcPts val="0"/>
              </a:spcAft>
              <a:buSzPts val="2000"/>
              <a:buNone/>
            </a:pPr>
            <a:endParaRPr sz="1200"/>
          </a:p>
          <a:p>
            <a:pPr marL="0" lvl="0" indent="0" algn="l" rtl="0">
              <a:lnSpc>
                <a:spcPct val="100000"/>
              </a:lnSpc>
              <a:spcBef>
                <a:spcPts val="600"/>
              </a:spcBef>
              <a:spcAft>
                <a:spcPts val="0"/>
              </a:spcAft>
              <a:buSzPts val="2000"/>
              <a:buNone/>
            </a:pPr>
            <a:r>
              <a:rPr lang="en-US" sz="1200"/>
              <a:t>Supervised By:</a:t>
            </a:r>
            <a:endParaRPr sz="1200"/>
          </a:p>
          <a:p>
            <a:pPr marL="0" lvl="0" indent="0" algn="l" rtl="0">
              <a:lnSpc>
                <a:spcPct val="100000"/>
              </a:lnSpc>
              <a:spcBef>
                <a:spcPts val="600"/>
              </a:spcBef>
              <a:spcAft>
                <a:spcPts val="0"/>
              </a:spcAft>
              <a:buSzPts val="2000"/>
              <a:buNone/>
            </a:pPr>
            <a:endParaRPr sz="1200"/>
          </a:p>
          <a:p>
            <a:pPr marL="0" lvl="0" indent="0" algn="l" rtl="0">
              <a:lnSpc>
                <a:spcPct val="100000"/>
              </a:lnSpc>
              <a:spcBef>
                <a:spcPts val="600"/>
              </a:spcBef>
              <a:spcAft>
                <a:spcPts val="0"/>
              </a:spcAft>
              <a:buSzPts val="2000"/>
              <a:buNone/>
            </a:pPr>
            <a:r>
              <a:rPr lang="en-US" sz="1200"/>
              <a:t>Mr. Pankaj Kapoor</a:t>
            </a:r>
            <a:endParaRPr sz="1200"/>
          </a:p>
          <a:p>
            <a:pPr marL="0" lvl="0" indent="0" algn="l" rtl="0">
              <a:lnSpc>
                <a:spcPct val="100000"/>
              </a:lnSpc>
              <a:spcBef>
                <a:spcPts val="600"/>
              </a:spcBef>
              <a:spcAft>
                <a:spcPts val="0"/>
              </a:spcAft>
              <a:buClr>
                <a:schemeClr val="dk1"/>
              </a:buClr>
              <a:buSzPts val="1100"/>
              <a:buFont typeface="Arial"/>
              <a:buNone/>
            </a:pPr>
            <a:r>
              <a:rPr lang="en-US" sz="1200" b="1"/>
              <a:t> Ass. Professor</a:t>
            </a:r>
            <a:endParaRPr sz="1200" b="1"/>
          </a:p>
          <a:p>
            <a:pPr marL="0" lvl="0" indent="0" algn="l" rtl="0">
              <a:lnSpc>
                <a:spcPct val="100000"/>
              </a:lnSpc>
              <a:spcBef>
                <a:spcPts val="600"/>
              </a:spcBef>
              <a:spcAft>
                <a:spcPts val="0"/>
              </a:spcAft>
              <a:buClr>
                <a:schemeClr val="dk1"/>
              </a:buClr>
              <a:buSzPts val="1100"/>
              <a:buFont typeface="Arial"/>
              <a:buNone/>
            </a:pPr>
            <a:r>
              <a:rPr lang="en-US" sz="1200" b="1"/>
              <a:t>Department of Computer Engineering &amp; applications</a:t>
            </a:r>
            <a:endParaRPr sz="1200" b="1"/>
          </a:p>
          <a:p>
            <a:pPr marL="0" lvl="0" indent="0" algn="l" rtl="0">
              <a:lnSpc>
                <a:spcPct val="100000"/>
              </a:lnSpc>
              <a:spcBef>
                <a:spcPts val="600"/>
              </a:spcBef>
              <a:spcAft>
                <a:spcPts val="0"/>
              </a:spcAft>
              <a:buClr>
                <a:schemeClr val="dk1"/>
              </a:buClr>
              <a:buSzPts val="1100"/>
              <a:buFont typeface="Arial"/>
              <a:buNone/>
            </a:pPr>
            <a:r>
              <a:rPr lang="en-US" sz="1200" b="1"/>
              <a:t>GLA UNIVERSITY</a:t>
            </a:r>
            <a:endParaRPr sz="1200" b="1"/>
          </a:p>
          <a:p>
            <a:pPr marL="0" lvl="0" indent="0" algn="l" rtl="0">
              <a:lnSpc>
                <a:spcPct val="100000"/>
              </a:lnSpc>
              <a:spcBef>
                <a:spcPts val="600"/>
              </a:spcBef>
              <a:spcAft>
                <a:spcPts val="0"/>
              </a:spcAft>
              <a:buClr>
                <a:schemeClr val="dk1"/>
              </a:buClr>
              <a:buSzPts val="1100"/>
              <a:buFont typeface="Arial"/>
              <a:buNone/>
            </a:pPr>
            <a:r>
              <a:rPr lang="en-US" sz="1200" b="1"/>
              <a:t>MATHURA</a:t>
            </a:r>
            <a:endParaRPr sz="1200" b="1"/>
          </a:p>
        </p:txBody>
      </p:sp>
      <p:sp>
        <p:nvSpPr>
          <p:cNvPr id="62" name="Google Shape;62;p3"/>
          <p:cNvSpPr txBox="1">
            <a:spLocks noGrp="1"/>
          </p:cNvSpPr>
          <p:nvPr>
            <p:ph type="body" idx="1"/>
          </p:nvPr>
        </p:nvSpPr>
        <p:spPr>
          <a:xfrm>
            <a:off x="1173410" y="1232665"/>
            <a:ext cx="2552400" cy="29535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600"/>
              </a:spcBef>
              <a:spcAft>
                <a:spcPts val="0"/>
              </a:spcAft>
              <a:buClr>
                <a:schemeClr val="dk1"/>
              </a:buClr>
              <a:buSzPts val="1100"/>
              <a:buFont typeface="Arial"/>
              <a:buNone/>
            </a:pPr>
            <a:endParaRPr sz="1200" dirty="0"/>
          </a:p>
          <a:p>
            <a:pPr marL="0" lvl="0" indent="0" algn="l" rtl="0">
              <a:lnSpc>
                <a:spcPct val="100000"/>
              </a:lnSpc>
              <a:spcBef>
                <a:spcPts val="600"/>
              </a:spcBef>
              <a:spcAft>
                <a:spcPts val="0"/>
              </a:spcAft>
              <a:buClr>
                <a:schemeClr val="dk1"/>
              </a:buClr>
              <a:buSzPts val="1100"/>
              <a:buFont typeface="Arial"/>
              <a:buNone/>
            </a:pPr>
            <a:endParaRPr sz="1200" dirty="0"/>
          </a:p>
          <a:p>
            <a:pPr marL="0" lvl="0" indent="0" algn="l" rtl="0">
              <a:lnSpc>
                <a:spcPct val="100000"/>
              </a:lnSpc>
              <a:spcBef>
                <a:spcPts val="600"/>
              </a:spcBef>
              <a:spcAft>
                <a:spcPts val="0"/>
              </a:spcAft>
              <a:buClr>
                <a:schemeClr val="dk1"/>
              </a:buClr>
              <a:buSzPts val="1100"/>
              <a:buFont typeface="Arial"/>
              <a:buNone/>
            </a:pPr>
            <a:r>
              <a:rPr lang="en-US" sz="1200" dirty="0"/>
              <a:t>Submitted By:</a:t>
            </a:r>
            <a:endParaRPr sz="1200" dirty="0"/>
          </a:p>
          <a:p>
            <a:pPr marL="0" lvl="0" indent="0" algn="l" rtl="0">
              <a:lnSpc>
                <a:spcPct val="100000"/>
              </a:lnSpc>
              <a:spcBef>
                <a:spcPts val="600"/>
              </a:spcBef>
              <a:spcAft>
                <a:spcPts val="0"/>
              </a:spcAft>
              <a:buClr>
                <a:schemeClr val="dk1"/>
              </a:buClr>
              <a:buSzPts val="1100"/>
              <a:buFont typeface="Arial"/>
              <a:buNone/>
            </a:pPr>
            <a:endParaRPr sz="1200" b="1" dirty="0"/>
          </a:p>
          <a:p>
            <a:pPr marL="0" lvl="0" indent="0" algn="l" rtl="0">
              <a:lnSpc>
                <a:spcPct val="100000"/>
              </a:lnSpc>
              <a:spcBef>
                <a:spcPts val="600"/>
              </a:spcBef>
              <a:spcAft>
                <a:spcPts val="0"/>
              </a:spcAft>
              <a:buClr>
                <a:schemeClr val="dk1"/>
              </a:buClr>
              <a:buSzPts val="1100"/>
              <a:buFont typeface="Arial"/>
              <a:buNone/>
            </a:pPr>
            <a:r>
              <a:rPr lang="en-US" sz="1200" b="1" dirty="0" err="1"/>
              <a:t>Ashita</a:t>
            </a:r>
            <a:r>
              <a:rPr lang="en-US" sz="1200" b="1" dirty="0"/>
              <a:t> </a:t>
            </a:r>
            <a:r>
              <a:rPr lang="en-US" sz="1200" b="1" dirty="0" smtClean="0"/>
              <a:t>Vijay </a:t>
            </a:r>
            <a:r>
              <a:rPr lang="en-US" sz="1200" b="1" dirty="0"/>
              <a:t>S</a:t>
            </a:r>
            <a:r>
              <a:rPr lang="en-US" sz="1200" b="1" dirty="0" smtClean="0"/>
              <a:t>eth</a:t>
            </a:r>
            <a:endParaRPr sz="1200" b="1" dirty="0"/>
          </a:p>
          <a:p>
            <a:pPr marL="0" lvl="0" indent="0" algn="l" rtl="0">
              <a:lnSpc>
                <a:spcPct val="100000"/>
              </a:lnSpc>
              <a:spcBef>
                <a:spcPts val="600"/>
              </a:spcBef>
              <a:spcAft>
                <a:spcPts val="0"/>
              </a:spcAft>
              <a:buClr>
                <a:schemeClr val="dk1"/>
              </a:buClr>
              <a:buSzPts val="1100"/>
              <a:buFont typeface="Arial"/>
              <a:buNone/>
            </a:pPr>
            <a:r>
              <a:rPr lang="en-US" sz="1200" b="1" dirty="0"/>
              <a:t>181500145</a:t>
            </a:r>
            <a:endParaRPr sz="1200" b="1" dirty="0"/>
          </a:p>
          <a:p>
            <a:pPr marL="0" lvl="0" indent="0" algn="l" rtl="0">
              <a:lnSpc>
                <a:spcPct val="100000"/>
              </a:lnSpc>
              <a:spcBef>
                <a:spcPts val="600"/>
              </a:spcBef>
              <a:spcAft>
                <a:spcPts val="0"/>
              </a:spcAft>
              <a:buClr>
                <a:schemeClr val="dk1"/>
              </a:buClr>
              <a:buSzPts val="1100"/>
              <a:buFont typeface="Arial"/>
              <a:buNone/>
            </a:pPr>
            <a:r>
              <a:rPr lang="en-US" sz="1200" b="1" dirty="0" err="1"/>
              <a:t>Ishika</a:t>
            </a:r>
            <a:r>
              <a:rPr lang="en-US" sz="1200" b="1" dirty="0"/>
              <a:t> </a:t>
            </a:r>
            <a:r>
              <a:rPr lang="en-US" sz="1200" b="1" dirty="0" err="1"/>
              <a:t>Dubey</a:t>
            </a:r>
            <a:endParaRPr sz="1200" b="1" dirty="0"/>
          </a:p>
          <a:p>
            <a:pPr marL="0" lvl="0" indent="0" algn="l" rtl="0">
              <a:lnSpc>
                <a:spcPct val="100000"/>
              </a:lnSpc>
              <a:spcBef>
                <a:spcPts val="600"/>
              </a:spcBef>
              <a:spcAft>
                <a:spcPts val="0"/>
              </a:spcAft>
              <a:buClr>
                <a:schemeClr val="dk1"/>
              </a:buClr>
              <a:buSzPts val="1100"/>
              <a:buFont typeface="Arial"/>
              <a:buNone/>
            </a:pPr>
            <a:r>
              <a:rPr lang="en-US" sz="1200" b="1" dirty="0"/>
              <a:t>181500283</a:t>
            </a:r>
            <a:endParaRPr sz="1200" b="1" dirty="0"/>
          </a:p>
          <a:p>
            <a:pPr marL="0" lvl="0" indent="0" algn="l" rtl="0">
              <a:lnSpc>
                <a:spcPct val="100000"/>
              </a:lnSpc>
              <a:spcBef>
                <a:spcPts val="600"/>
              </a:spcBef>
              <a:spcAft>
                <a:spcPts val="0"/>
              </a:spcAft>
              <a:buClr>
                <a:schemeClr val="dk1"/>
              </a:buClr>
              <a:buSzPts val="1100"/>
              <a:buFont typeface="Arial"/>
              <a:buNone/>
            </a:pPr>
            <a:r>
              <a:rPr lang="en-US" sz="1200" b="1" dirty="0"/>
              <a:t>Aryan </a:t>
            </a:r>
            <a:r>
              <a:rPr lang="en-US" sz="1200" b="1" dirty="0" err="1"/>
              <a:t>Saxena</a:t>
            </a:r>
            <a:endParaRPr sz="1200" b="1" dirty="0"/>
          </a:p>
          <a:p>
            <a:pPr marL="0" lvl="0" indent="0" algn="l" rtl="0">
              <a:lnSpc>
                <a:spcPct val="100000"/>
              </a:lnSpc>
              <a:spcBef>
                <a:spcPts val="600"/>
              </a:spcBef>
              <a:spcAft>
                <a:spcPts val="0"/>
              </a:spcAft>
              <a:buClr>
                <a:schemeClr val="dk1"/>
              </a:buClr>
              <a:buSzPts val="1100"/>
              <a:buFont typeface="Arial"/>
              <a:buNone/>
            </a:pPr>
            <a:r>
              <a:rPr lang="en-US" sz="1200" b="1" dirty="0"/>
              <a:t>181500136</a:t>
            </a:r>
            <a:endParaRPr sz="1200" b="1" dirty="0"/>
          </a:p>
          <a:p>
            <a:pPr marL="0" lvl="0" indent="0" algn="l" rtl="0">
              <a:lnSpc>
                <a:spcPct val="100000"/>
              </a:lnSpc>
              <a:spcBef>
                <a:spcPts val="600"/>
              </a:spcBef>
              <a:spcAft>
                <a:spcPts val="0"/>
              </a:spcAft>
              <a:buClr>
                <a:schemeClr val="dk1"/>
              </a:buClr>
              <a:buSzPts val="1100"/>
              <a:buFont typeface="Arial"/>
              <a:buNone/>
            </a:pPr>
            <a:r>
              <a:rPr lang="en-US" sz="1200" b="1" dirty="0"/>
              <a:t>Aryan </a:t>
            </a:r>
            <a:r>
              <a:rPr lang="en-US" sz="1200" b="1" dirty="0" err="1"/>
              <a:t>Garg</a:t>
            </a:r>
            <a:endParaRPr sz="1200" b="1" dirty="0"/>
          </a:p>
          <a:p>
            <a:pPr marL="0" lvl="0" indent="0" algn="l" rtl="0">
              <a:lnSpc>
                <a:spcPct val="100000"/>
              </a:lnSpc>
              <a:spcBef>
                <a:spcPts val="600"/>
              </a:spcBef>
              <a:spcAft>
                <a:spcPts val="0"/>
              </a:spcAft>
              <a:buClr>
                <a:schemeClr val="dk1"/>
              </a:buClr>
              <a:buSzPts val="1100"/>
              <a:buFont typeface="Arial"/>
              <a:buNone/>
            </a:pPr>
            <a:r>
              <a:rPr lang="en-US" sz="1200" b="1" dirty="0" smtClean="0"/>
              <a:t>181500135</a:t>
            </a:r>
          </a:p>
          <a:p>
            <a:pPr marL="0" lvl="0" indent="0" algn="l" rtl="0">
              <a:lnSpc>
                <a:spcPct val="100000"/>
              </a:lnSpc>
              <a:spcBef>
                <a:spcPts val="600"/>
              </a:spcBef>
              <a:spcAft>
                <a:spcPts val="0"/>
              </a:spcAft>
              <a:buClr>
                <a:schemeClr val="dk1"/>
              </a:buClr>
              <a:buSzPts val="1100"/>
              <a:buFont typeface="Arial"/>
              <a:buNone/>
            </a:pPr>
            <a:r>
              <a:rPr lang="en-US" sz="1200" b="1" dirty="0" err="1" smtClean="0"/>
              <a:t>Khush</a:t>
            </a:r>
            <a:r>
              <a:rPr lang="en-US" sz="1200" b="1" dirty="0" smtClean="0"/>
              <a:t> Sharma</a:t>
            </a:r>
          </a:p>
          <a:p>
            <a:pPr marL="0" lvl="0" indent="0" algn="l" rtl="0">
              <a:lnSpc>
                <a:spcPct val="100000"/>
              </a:lnSpc>
              <a:spcBef>
                <a:spcPts val="600"/>
              </a:spcBef>
              <a:spcAft>
                <a:spcPts val="0"/>
              </a:spcAft>
              <a:buClr>
                <a:schemeClr val="dk1"/>
              </a:buClr>
              <a:buSzPts val="1100"/>
              <a:buFont typeface="Arial"/>
              <a:buNone/>
            </a:pPr>
            <a:r>
              <a:rPr lang="en-US" sz="1200" b="1" dirty="0" smtClean="0"/>
              <a:t>181500343</a:t>
            </a:r>
            <a:endParaRPr sz="1200" b="1" dirty="0"/>
          </a:p>
        </p:txBody>
      </p:sp>
      <p:sp>
        <p:nvSpPr>
          <p:cNvPr id="63" name="Google Shape;63;p3"/>
          <p:cNvSpPr txBox="1">
            <a:spLocks noGrp="1"/>
          </p:cNvSpPr>
          <p:nvPr>
            <p:ph type="body" idx="2"/>
          </p:nvPr>
        </p:nvSpPr>
        <p:spPr>
          <a:xfrm>
            <a:off x="855300" y="3796825"/>
            <a:ext cx="5299800" cy="693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100"/>
              <a:buFont typeface="Arial"/>
              <a:buNone/>
            </a:pPr>
            <a:endParaRPr sz="1000">
              <a:solidFill>
                <a:schemeClr val="accent5"/>
              </a:solidFill>
            </a:endParaRPr>
          </a:p>
          <a:p>
            <a:pPr marL="0" lvl="0" indent="0" algn="l" rtl="0">
              <a:lnSpc>
                <a:spcPct val="100000"/>
              </a:lnSpc>
              <a:spcBef>
                <a:spcPts val="0"/>
              </a:spcBef>
              <a:spcAft>
                <a:spcPts val="0"/>
              </a:spcAft>
              <a:buSzPts val="2000"/>
              <a:buNone/>
            </a:pPr>
            <a:endParaRPr sz="1000">
              <a:solidFill>
                <a:schemeClr val="accent5"/>
              </a:solidFill>
            </a:endParaRPr>
          </a:p>
        </p:txBody>
      </p:sp>
      <p:sp>
        <p:nvSpPr>
          <p:cNvPr id="64" name="Google Shape;64;p3"/>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3</a:t>
            </a:fld>
            <a:endParaRPr/>
          </a:p>
        </p:txBody>
      </p:sp>
      <p:sp>
        <p:nvSpPr>
          <p:cNvPr id="65" name="Google Shape;65;p3"/>
          <p:cNvSpPr txBox="1">
            <a:spLocks noGrp="1"/>
          </p:cNvSpPr>
          <p:nvPr>
            <p:ph type="title"/>
          </p:nvPr>
        </p:nvSpPr>
        <p:spPr>
          <a:xfrm>
            <a:off x="855300" y="836000"/>
            <a:ext cx="5462700" cy="396300"/>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p>
            <a:pPr marL="0" lvl="0" indent="0" algn="l" rtl="0">
              <a:lnSpc>
                <a:spcPct val="80000"/>
              </a:lnSpc>
              <a:spcBef>
                <a:spcPts val="0"/>
              </a:spcBef>
              <a:spcAft>
                <a:spcPts val="0"/>
              </a:spcAft>
              <a:buSzPts val="3200"/>
              <a:buNone/>
            </a:pPr>
            <a:r>
              <a:rPr lang="en-US" dirty="0" smtClean="0"/>
              <a:t>CHAT WEBSITE</a:t>
            </a:r>
            <a:endParaRPr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a:spLocks noGrp="1"/>
          </p:cNvSpPr>
          <p:nvPr>
            <p:ph type="ctrTitle" idx="4294967295"/>
          </p:nvPr>
        </p:nvSpPr>
        <p:spPr>
          <a:xfrm>
            <a:off x="561930" y="577054"/>
            <a:ext cx="4125300" cy="744900"/>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p>
            <a:pPr marL="0" marR="0" lvl="0" indent="0" algn="l" rtl="0">
              <a:lnSpc>
                <a:spcPct val="80000"/>
              </a:lnSpc>
              <a:spcBef>
                <a:spcPts val="0"/>
              </a:spcBef>
              <a:spcAft>
                <a:spcPts val="0"/>
              </a:spcAft>
              <a:buClr>
                <a:schemeClr val="dk1"/>
              </a:buClr>
              <a:buSzPts val="3200"/>
              <a:buFont typeface="Vidaloka"/>
              <a:buNone/>
            </a:pPr>
            <a:r>
              <a:rPr lang="en-US" sz="4800" b="0" i="0" u="none" strike="noStrike" cap="none">
                <a:solidFill>
                  <a:schemeClr val="dk1"/>
                </a:solidFill>
                <a:latin typeface="Vidaloka"/>
                <a:ea typeface="Vidaloka"/>
                <a:cs typeface="Vidaloka"/>
                <a:sym typeface="Vidaloka"/>
              </a:rPr>
              <a:t>Introduction</a:t>
            </a:r>
            <a:endParaRPr sz="4800" b="0" i="0" u="none" strike="noStrike" cap="none">
              <a:solidFill>
                <a:schemeClr val="dk1"/>
              </a:solidFill>
              <a:latin typeface="Vidaloka"/>
              <a:ea typeface="Vidaloka"/>
              <a:cs typeface="Vidaloka"/>
              <a:sym typeface="Vidaloka"/>
            </a:endParaRPr>
          </a:p>
        </p:txBody>
      </p:sp>
      <p:sp>
        <p:nvSpPr>
          <p:cNvPr id="71" name="Google Shape;71;p4"/>
          <p:cNvSpPr txBox="1">
            <a:spLocks noGrp="1"/>
          </p:cNvSpPr>
          <p:nvPr>
            <p:ph type="subTitle" idx="4294967295"/>
          </p:nvPr>
        </p:nvSpPr>
        <p:spPr>
          <a:xfrm>
            <a:off x="561930" y="1685835"/>
            <a:ext cx="4423200" cy="1771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600"/>
              </a:spcBef>
              <a:spcAft>
                <a:spcPts val="0"/>
              </a:spcAft>
              <a:buClr>
                <a:schemeClr val="accent6"/>
              </a:buClr>
              <a:buSzPts val="2000"/>
              <a:buFont typeface="Lora"/>
              <a:buNone/>
            </a:pPr>
            <a:r>
              <a:rPr lang="en-US" sz="1600">
                <a:solidFill>
                  <a:srgbClr val="F3F3F3"/>
                </a:solidFill>
              </a:rPr>
              <a:t>Messaging apps are surging in popularity nowadays, there are literally thousands of chat based apps and they are also very popular among the users as they provide a person .Real-time chat system using JavaScript, Node Js and socket.io. For the frontend, we have used HTML, CSS, Bootstrap, and JavaScript. And for the backend, we have used Node Js, ExpressJs and MongoDB for Database. We have used socket.io web socket library for real time data.</a:t>
            </a:r>
            <a:endParaRPr sz="1600">
              <a:solidFill>
                <a:srgbClr val="F3F3F3"/>
              </a:solidFill>
            </a:endParaRPr>
          </a:p>
          <a:p>
            <a:pPr marL="749300" lvl="0" indent="0" algn="just" rtl="0">
              <a:lnSpc>
                <a:spcPct val="115000"/>
              </a:lnSpc>
              <a:spcBef>
                <a:spcPts val="1200"/>
              </a:spcBef>
              <a:spcAft>
                <a:spcPts val="0"/>
              </a:spcAft>
              <a:buClr>
                <a:schemeClr val="lt1"/>
              </a:buClr>
              <a:buSzPts val="1100"/>
              <a:buFont typeface="Arial"/>
              <a:buNone/>
            </a:pPr>
            <a:endParaRPr sz="1600">
              <a:solidFill>
                <a:srgbClr val="F3F3F3"/>
              </a:solidFill>
            </a:endParaRPr>
          </a:p>
          <a:p>
            <a:pPr marL="0" marR="0" lvl="0" indent="0" algn="l" rtl="0">
              <a:lnSpc>
                <a:spcPct val="100000"/>
              </a:lnSpc>
              <a:spcBef>
                <a:spcPts val="1200"/>
              </a:spcBef>
              <a:spcAft>
                <a:spcPts val="0"/>
              </a:spcAft>
              <a:buClr>
                <a:schemeClr val="accent6"/>
              </a:buClr>
              <a:buSzPts val="2000"/>
              <a:buFont typeface="Lora"/>
              <a:buNone/>
            </a:pPr>
            <a:endParaRPr sz="1400">
              <a:solidFill>
                <a:srgbClr val="F3F3F3"/>
              </a:solidFill>
            </a:endParaRPr>
          </a:p>
        </p:txBody>
      </p:sp>
      <p:pic>
        <p:nvPicPr>
          <p:cNvPr id="72" name="Google Shape;72;p4"/>
          <p:cNvPicPr preferRelativeResize="0"/>
          <p:nvPr/>
        </p:nvPicPr>
        <p:blipFill rotWithShape="1">
          <a:blip r:embed="rId3">
            <a:alphaModFix/>
          </a:blip>
          <a:srcRect/>
          <a:stretch/>
        </p:blipFill>
        <p:spPr>
          <a:xfrm>
            <a:off x="5768625" y="2010500"/>
            <a:ext cx="3249600" cy="3249600"/>
          </a:xfrm>
          <a:prstGeom prst="star32">
            <a:avLst>
              <a:gd name="adj" fmla="val 46282"/>
            </a:avLst>
          </a:prstGeom>
          <a:noFill/>
          <a:ln>
            <a:noFill/>
          </a:ln>
          <a:effectLst>
            <a:outerShdw blurRad="1428750" algn="bl" rotWithShape="0">
              <a:srgbClr val="0072FF"/>
            </a:outerShdw>
          </a:effectLst>
        </p:spPr>
      </p:pic>
      <p:sp>
        <p:nvSpPr>
          <p:cNvPr id="73" name="Google Shape;73;p4"/>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4</a:t>
            </a:fld>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ctrTitle"/>
          </p:nvPr>
        </p:nvSpPr>
        <p:spPr>
          <a:xfrm>
            <a:off x="334600" y="780013"/>
            <a:ext cx="4728600" cy="496500"/>
          </a:xfrm>
          <a:prstGeom prst="rect">
            <a:avLst/>
          </a:prstGeom>
          <a:noFill/>
          <a:ln>
            <a:noFill/>
          </a:ln>
          <a:effectLst>
            <a:outerShdw blurRad="142875" algn="bl" rotWithShape="0">
              <a:srgbClr val="0072FF"/>
            </a:outerShdw>
          </a:effectLst>
        </p:spPr>
        <p:txBody>
          <a:bodyPr spcFirstLastPara="1" wrap="square" lIns="0" tIns="0" rIns="0" bIns="0" anchor="b" anchorCtr="0">
            <a:noAutofit/>
          </a:bodyPr>
          <a:lstStyle/>
          <a:p>
            <a:pPr marL="0" lvl="0" indent="0" algn="l" rtl="0">
              <a:lnSpc>
                <a:spcPct val="80000"/>
              </a:lnSpc>
              <a:spcBef>
                <a:spcPts val="0"/>
              </a:spcBef>
              <a:spcAft>
                <a:spcPts val="0"/>
              </a:spcAft>
              <a:buSzPts val="4000"/>
              <a:buNone/>
            </a:pPr>
            <a:r>
              <a:rPr lang="en-US"/>
              <a:t>Objective</a:t>
            </a:r>
            <a:endParaRPr/>
          </a:p>
        </p:txBody>
      </p:sp>
      <p:sp>
        <p:nvSpPr>
          <p:cNvPr id="79" name="Google Shape;79;p5"/>
          <p:cNvSpPr txBox="1">
            <a:spLocks noGrp="1"/>
          </p:cNvSpPr>
          <p:nvPr>
            <p:ph type="subTitle" idx="1"/>
          </p:nvPr>
        </p:nvSpPr>
        <p:spPr>
          <a:xfrm>
            <a:off x="203790" y="1568768"/>
            <a:ext cx="4728600" cy="33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sz="1600">
                <a:solidFill>
                  <a:srgbClr val="F3F3F3"/>
                </a:solidFill>
              </a:rPr>
              <a:t> The Objective of this project is to develop a front-end part of a chat website. It will allow the user to chat with each others in real time. Our main objective is developing a simple chat application; therefore for simplicity we have avoided the authentication part. The messages must be updated without refreshing the page.</a:t>
            </a:r>
            <a:endParaRPr sz="1600">
              <a:solidFill>
                <a:srgbClr val="F3F3F3"/>
              </a:solidFill>
            </a:endParaRPr>
          </a:p>
          <a:p>
            <a:pPr marL="0" marR="88900" lvl="0" indent="0" algn="l" rtl="0">
              <a:lnSpc>
                <a:spcPct val="115000"/>
              </a:lnSpc>
              <a:spcBef>
                <a:spcPts val="800"/>
              </a:spcBef>
              <a:spcAft>
                <a:spcPts val="0"/>
              </a:spcAft>
              <a:buClr>
                <a:schemeClr val="lt1"/>
              </a:buClr>
              <a:buSzPts val="1100"/>
              <a:buFont typeface="Arial"/>
              <a:buNone/>
            </a:pPr>
            <a:r>
              <a:rPr lang="en-US" sz="1600">
                <a:solidFill>
                  <a:srgbClr val="F3F3F3"/>
                </a:solidFill>
              </a:rPr>
              <a:t>It is a real time web application which means user does not have to refresh the page to see their chat. As soon as user presses the send button the message will be visible to everyone.</a:t>
            </a:r>
            <a:endParaRPr sz="1600">
              <a:solidFill>
                <a:srgbClr val="F3F3F3"/>
              </a:solidFill>
            </a:endParaRPr>
          </a:p>
          <a:p>
            <a:pPr marL="0" lvl="0" indent="0" algn="l" rtl="0">
              <a:lnSpc>
                <a:spcPct val="100000"/>
              </a:lnSpc>
              <a:spcBef>
                <a:spcPts val="0"/>
              </a:spcBef>
              <a:spcAft>
                <a:spcPts val="0"/>
              </a:spcAft>
              <a:buSzPts val="1800"/>
              <a:buNone/>
            </a:pPr>
            <a:endParaRPr sz="1600">
              <a:solidFill>
                <a:srgbClr val="F3F3F3"/>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483825" y="640420"/>
            <a:ext cx="5462700" cy="396300"/>
          </a:xfrm>
          <a:prstGeom prst="rect">
            <a:avLst/>
          </a:prstGeom>
          <a:noFill/>
          <a:ln>
            <a:noFill/>
          </a:ln>
          <a:effectLst>
            <a:outerShdw blurRad="142875" algn="bl" rotWithShape="0">
              <a:srgbClr val="0072FF"/>
            </a:outerShdw>
          </a:effectLst>
        </p:spPr>
        <p:txBody>
          <a:bodyPr spcFirstLastPara="1" wrap="square" lIns="0" tIns="0" rIns="0" bIns="0" anchor="ctr" anchorCtr="0">
            <a:noAutofit/>
          </a:bodyPr>
          <a:lstStyle/>
          <a:p>
            <a:pPr marL="0" lvl="0" indent="0" algn="l" rtl="0">
              <a:lnSpc>
                <a:spcPct val="80000"/>
              </a:lnSpc>
              <a:spcBef>
                <a:spcPts val="0"/>
              </a:spcBef>
              <a:spcAft>
                <a:spcPts val="0"/>
              </a:spcAft>
              <a:buSzPts val="3200"/>
              <a:buNone/>
            </a:pPr>
            <a:r>
              <a:rPr lang="en-US" sz="2800"/>
              <a:t>ABOUT WEB DEVELOPMENT</a:t>
            </a:r>
            <a:endParaRPr sz="2800"/>
          </a:p>
        </p:txBody>
      </p:sp>
      <p:sp>
        <p:nvSpPr>
          <p:cNvPr id="85" name="Google Shape;85;p6"/>
          <p:cNvSpPr txBox="1">
            <a:spLocks noGrp="1"/>
          </p:cNvSpPr>
          <p:nvPr>
            <p:ph type="body" idx="1"/>
          </p:nvPr>
        </p:nvSpPr>
        <p:spPr>
          <a:xfrm>
            <a:off x="674325" y="1523493"/>
            <a:ext cx="5462700" cy="3033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600"/>
              </a:spcBef>
              <a:spcAft>
                <a:spcPts val="0"/>
              </a:spcAft>
              <a:buSzPts val="2000"/>
              <a:buNone/>
            </a:pPr>
            <a:r>
              <a:rPr lang="en-US" sz="1600">
                <a:latin typeface="Lora"/>
                <a:ea typeface="Lora"/>
                <a:cs typeface="Lora"/>
                <a:sym typeface="Lora"/>
              </a:rPr>
              <a:t>Web development</a:t>
            </a:r>
            <a:r>
              <a:rPr lang="en-US" sz="1600" b="1">
                <a:latin typeface="Lora"/>
                <a:ea typeface="Lora"/>
                <a:cs typeface="Lora"/>
                <a:sym typeface="Lora"/>
              </a:rPr>
              <a:t> </a:t>
            </a:r>
            <a:r>
              <a:rPr lang="en-US" sz="1600">
                <a:latin typeface="Lora"/>
                <a:ea typeface="Lora"/>
                <a:cs typeface="Lora"/>
                <a:sym typeface="Lora"/>
              </a:rPr>
              <a:t>is a broad term for the work involved in developing a website for the Internet (World Wide Web). Web development commonly includes web engineering, web design, web content development, client-side/server-side  scripting, web server and network security configuration, and e-commerce   development. </a:t>
            </a:r>
            <a:endParaRPr sz="1600">
              <a:latin typeface="Lora"/>
              <a:ea typeface="Lora"/>
              <a:cs typeface="Lora"/>
              <a:sym typeface="Lora"/>
            </a:endParaRPr>
          </a:p>
          <a:p>
            <a:pPr marL="0" lvl="0" indent="0" algn="l" rtl="0">
              <a:lnSpc>
                <a:spcPct val="100000"/>
              </a:lnSpc>
              <a:spcBef>
                <a:spcPts val="600"/>
              </a:spcBef>
              <a:spcAft>
                <a:spcPts val="0"/>
              </a:spcAft>
              <a:buSzPts val="2000"/>
              <a:buNone/>
            </a:pPr>
            <a:r>
              <a:rPr lang="en-US" sz="1600">
                <a:latin typeface="Lora"/>
                <a:ea typeface="Lora"/>
                <a:cs typeface="Lora"/>
                <a:sym typeface="Lora"/>
              </a:rPr>
              <a:t>Among web professionals, “web development” usually refers to the main non-design aspects of building web sites: writing markup and coding. Websites are typically dedicated to a particular topic or purpose, ranging from entertainment and social networking to providing news and education.             </a:t>
            </a:r>
            <a:endParaRPr sz="1600">
              <a:latin typeface="Lora"/>
              <a:ea typeface="Lora"/>
              <a:cs typeface="Lora"/>
              <a:sym typeface="Lora"/>
            </a:endParaRPr>
          </a:p>
          <a:p>
            <a:pPr marL="0" lvl="0" indent="0" algn="l" rtl="0">
              <a:lnSpc>
                <a:spcPct val="100000"/>
              </a:lnSpc>
              <a:spcBef>
                <a:spcPts val="600"/>
              </a:spcBef>
              <a:spcAft>
                <a:spcPts val="0"/>
              </a:spcAft>
              <a:buSzPts val="2000"/>
              <a:buNone/>
            </a:pPr>
            <a:endParaRPr sz="1600"/>
          </a:p>
          <a:p>
            <a:pPr marL="101600" lvl="0" indent="0" algn="l" rtl="0">
              <a:lnSpc>
                <a:spcPct val="100000"/>
              </a:lnSpc>
              <a:spcBef>
                <a:spcPts val="600"/>
              </a:spcBef>
              <a:spcAft>
                <a:spcPts val="0"/>
              </a:spcAft>
              <a:buSzPts val="2000"/>
              <a:buNone/>
            </a:pPr>
            <a:endParaRPr sz="1600"/>
          </a:p>
        </p:txBody>
      </p:sp>
      <p:sp>
        <p:nvSpPr>
          <p:cNvPr id="86" name="Google Shape;86;p6"/>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6</a:t>
            </a:fld>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p:nvPr/>
        </p:nvSpPr>
        <p:spPr>
          <a:xfrm>
            <a:off x="3956400" y="550225"/>
            <a:ext cx="2947500" cy="2280600"/>
          </a:xfrm>
          <a:prstGeom prst="cloudCallout">
            <a:avLst>
              <a:gd name="adj1" fmla="val 56798"/>
              <a:gd name="adj2" fmla="val 53281"/>
            </a:avLst>
          </a:prstGeom>
          <a:solidFill>
            <a:srgbClr val="0072FF">
              <a:alpha val="1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7"/>
          <p:cNvSpPr txBox="1">
            <a:spLocks noGrp="1"/>
          </p:cNvSpPr>
          <p:nvPr>
            <p:ph type="ctrTitle" idx="4294967295"/>
          </p:nvPr>
        </p:nvSpPr>
        <p:spPr>
          <a:xfrm>
            <a:off x="230460" y="271530"/>
            <a:ext cx="3428700" cy="1734900"/>
          </a:xfrm>
          <a:prstGeom prst="rect">
            <a:avLst/>
          </a:prstGeom>
          <a:noFill/>
          <a:ln>
            <a:noFill/>
          </a:ln>
          <a:effectLst>
            <a:outerShdw blurRad="142875" algn="bl" rotWithShape="0">
              <a:srgbClr val="0072FF"/>
            </a:outerShdw>
          </a:effectLst>
        </p:spPr>
        <p:txBody>
          <a:bodyPr spcFirstLastPara="1" wrap="square" lIns="0" tIns="0" rIns="0" bIns="0" anchor="t" anchorCtr="0">
            <a:noAutofit/>
          </a:bodyPr>
          <a:lstStyle/>
          <a:p>
            <a:pPr marL="0" marR="0" lvl="0" indent="0" algn="l" rtl="0">
              <a:lnSpc>
                <a:spcPct val="80000"/>
              </a:lnSpc>
              <a:spcBef>
                <a:spcPts val="0"/>
              </a:spcBef>
              <a:spcAft>
                <a:spcPts val="0"/>
              </a:spcAft>
              <a:buClr>
                <a:schemeClr val="dk1"/>
              </a:buClr>
              <a:buSzPts val="3200"/>
              <a:buFont typeface="Vidaloka"/>
              <a:buNone/>
            </a:pPr>
            <a:r>
              <a:rPr lang="en-US" sz="3200" b="0" i="0" u="none" strike="noStrike" cap="none">
                <a:solidFill>
                  <a:schemeClr val="dk1"/>
                </a:solidFill>
                <a:latin typeface="Vidaloka"/>
                <a:ea typeface="Vidaloka"/>
                <a:cs typeface="Vidaloka"/>
                <a:sym typeface="Vidaloka"/>
              </a:rPr>
              <a:t>Technology used</a:t>
            </a:r>
            <a:endParaRPr sz="3200" b="0" i="0" u="none" strike="noStrike" cap="none">
              <a:solidFill>
                <a:schemeClr val="dk1"/>
              </a:solidFill>
              <a:latin typeface="Vidaloka"/>
              <a:ea typeface="Vidaloka"/>
              <a:cs typeface="Vidaloka"/>
              <a:sym typeface="Vidaloka"/>
            </a:endParaRPr>
          </a:p>
        </p:txBody>
      </p:sp>
      <p:sp>
        <p:nvSpPr>
          <p:cNvPr id="93" name="Google Shape;93;p7"/>
          <p:cNvSpPr txBox="1">
            <a:spLocks noGrp="1"/>
          </p:cNvSpPr>
          <p:nvPr>
            <p:ph type="subTitle" idx="4294967295"/>
          </p:nvPr>
        </p:nvSpPr>
        <p:spPr>
          <a:xfrm>
            <a:off x="163785" y="739655"/>
            <a:ext cx="4835100" cy="723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6"/>
              </a:buClr>
              <a:buSzPts val="2000"/>
              <a:buFont typeface="Lora"/>
              <a:buNone/>
            </a:pPr>
            <a:r>
              <a:rPr lang="en-US" sz="1800">
                <a:latin typeface="Times New Roman"/>
                <a:ea typeface="Times New Roman"/>
                <a:cs typeface="Times New Roman"/>
                <a:sym typeface="Times New Roman"/>
              </a:rPr>
              <a:t>    </a:t>
            </a:r>
            <a:r>
              <a:rPr lang="en-US" sz="1800" b="0" i="0" strike="noStrike" cap="none">
                <a:solidFill>
                  <a:schemeClr val="dk1"/>
                </a:solidFill>
                <a:latin typeface="Times New Roman"/>
                <a:ea typeface="Times New Roman"/>
                <a:cs typeface="Times New Roman"/>
                <a:sym typeface="Times New Roman"/>
              </a:rPr>
              <a:t> </a:t>
            </a:r>
            <a:r>
              <a:rPr lang="en-US" sz="1800" b="0" i="0" u="sng" strike="noStrike" cap="none">
                <a:solidFill>
                  <a:schemeClr val="dk1"/>
                </a:solidFill>
                <a:latin typeface="Lora"/>
                <a:ea typeface="Lora"/>
                <a:cs typeface="Lora"/>
                <a:sym typeface="Lora"/>
              </a:rPr>
              <a:t>HTML5</a:t>
            </a:r>
            <a:endParaRPr sz="1800" b="0" i="0" u="sng" strike="noStrike" cap="none">
              <a:solidFill>
                <a:schemeClr val="dk1"/>
              </a:solidFill>
              <a:latin typeface="Lora"/>
              <a:ea typeface="Lora"/>
              <a:cs typeface="Lora"/>
              <a:sym typeface="Lora"/>
            </a:endParaRPr>
          </a:p>
          <a:p>
            <a:pPr marL="285750" marR="0" lvl="0" indent="-285750" algn="l" rtl="0">
              <a:lnSpc>
                <a:spcPct val="100000"/>
              </a:lnSpc>
              <a:spcBef>
                <a:spcPts val="600"/>
              </a:spcBef>
              <a:spcAft>
                <a:spcPts val="0"/>
              </a:spcAft>
              <a:buClr>
                <a:schemeClr val="accent6"/>
              </a:buClr>
              <a:buSzPts val="2000"/>
              <a:buFont typeface="Noto Sans Symbols"/>
              <a:buChar char="⮚"/>
            </a:pPr>
            <a:r>
              <a:rPr lang="en-US" sz="1800" b="1" i="0" u="none" strike="noStrike" cap="none">
                <a:solidFill>
                  <a:schemeClr val="dk1"/>
                </a:solidFill>
                <a:latin typeface="Lora"/>
                <a:ea typeface="Lora"/>
                <a:cs typeface="Lora"/>
                <a:sym typeface="Lora"/>
              </a:rPr>
              <a:t>HTML is the standard markup language for documents designed to be displayed in a web browser</a:t>
            </a:r>
            <a:r>
              <a:rPr lang="en-US" sz="1800" b="0" i="0" u="none" strike="noStrike" cap="none">
                <a:solidFill>
                  <a:schemeClr val="dk1"/>
                </a:solidFill>
                <a:latin typeface="Lora"/>
                <a:ea typeface="Lora"/>
                <a:cs typeface="Lora"/>
                <a:sym typeface="Lora"/>
              </a:rPr>
              <a:t>.  </a:t>
            </a:r>
            <a:endParaRPr sz="1800" b="0" i="0" u="none" strike="noStrike" cap="none">
              <a:solidFill>
                <a:schemeClr val="dk1"/>
              </a:solidFill>
              <a:latin typeface="Lora"/>
              <a:ea typeface="Lora"/>
              <a:cs typeface="Lora"/>
              <a:sym typeface="Lora"/>
            </a:endParaRPr>
          </a:p>
          <a:p>
            <a:pPr marL="285750" marR="0" lvl="0" indent="-285750" algn="l" rtl="0">
              <a:lnSpc>
                <a:spcPct val="100000"/>
              </a:lnSpc>
              <a:spcBef>
                <a:spcPts val="600"/>
              </a:spcBef>
              <a:spcAft>
                <a:spcPts val="0"/>
              </a:spcAft>
              <a:buClr>
                <a:schemeClr val="accent6"/>
              </a:buClr>
              <a:buSzPts val="2000"/>
              <a:buFont typeface="Noto Sans Symbols"/>
              <a:buChar char="⮚"/>
            </a:pPr>
            <a:r>
              <a:rPr lang="en-US" sz="1800" b="1" i="0" u="none" strike="noStrike" cap="none">
                <a:solidFill>
                  <a:schemeClr val="dk1"/>
                </a:solidFill>
                <a:latin typeface="Lora"/>
                <a:ea typeface="Lora"/>
                <a:cs typeface="Lora"/>
                <a:sym typeface="Lora"/>
              </a:rPr>
              <a:t>HTML describes the structure of a web page semantically and originally included cues for the appearance of the document.  </a:t>
            </a:r>
            <a:endParaRPr sz="1800" b="1" i="0" u="none" strike="noStrike" cap="none">
              <a:solidFill>
                <a:schemeClr val="dk1"/>
              </a:solidFill>
              <a:latin typeface="Lora"/>
              <a:ea typeface="Lora"/>
              <a:cs typeface="Lora"/>
              <a:sym typeface="Lora"/>
            </a:endParaRPr>
          </a:p>
          <a:p>
            <a:pPr marL="285750" marR="0" lvl="0" indent="-285750" algn="l" rtl="0">
              <a:lnSpc>
                <a:spcPct val="100000"/>
              </a:lnSpc>
              <a:spcBef>
                <a:spcPts val="600"/>
              </a:spcBef>
              <a:spcAft>
                <a:spcPts val="0"/>
              </a:spcAft>
              <a:buClr>
                <a:schemeClr val="accent6"/>
              </a:buClr>
              <a:buSzPts val="2000"/>
              <a:buFont typeface="Noto Sans Symbols"/>
              <a:buChar char="⮚"/>
            </a:pPr>
            <a:r>
              <a:rPr lang="en-US" sz="1800" b="1" i="0" u="none" strike="noStrike" cap="none">
                <a:solidFill>
                  <a:schemeClr val="dk1"/>
                </a:solidFill>
                <a:latin typeface="Lora"/>
                <a:ea typeface="Lora"/>
                <a:cs typeface="Lora"/>
                <a:sym typeface="Lora"/>
              </a:rPr>
              <a:t>HTML provides a means to create structured documents by denoting structural semantics for text such as headings, paragraphs, lists, links, quotes and other items.</a:t>
            </a:r>
            <a:endParaRPr sz="1800" b="1" i="0" u="none" strike="noStrike" cap="none">
              <a:solidFill>
                <a:schemeClr val="dk1"/>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endParaRPr sz="1800" b="1" i="0" u="none" strike="noStrike" cap="none">
              <a:solidFill>
                <a:schemeClr val="dk1"/>
              </a:solidFill>
              <a:latin typeface="Lora"/>
              <a:ea typeface="Lora"/>
              <a:cs typeface="Lora"/>
              <a:sym typeface="Lora"/>
            </a:endParaRPr>
          </a:p>
        </p:txBody>
      </p:sp>
      <p:sp>
        <p:nvSpPr>
          <p:cNvPr id="94" name="Google Shape;94;p7"/>
          <p:cNvSpPr/>
          <p:nvPr/>
        </p:nvSpPr>
        <p:spPr>
          <a:xfrm>
            <a:off x="5430786" y="993135"/>
            <a:ext cx="1145591" cy="1160843"/>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95" name="Google Shape;95;p7"/>
          <p:cNvSpPr/>
          <p:nvPr/>
        </p:nvSpPr>
        <p:spPr>
          <a:xfrm rot="1473024">
            <a:off x="4389180" y="1572741"/>
            <a:ext cx="669785" cy="6524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4"/>
              </a:solidFill>
              <a:latin typeface="Arial"/>
              <a:ea typeface="Arial"/>
              <a:cs typeface="Arial"/>
              <a:sym typeface="Arial"/>
            </a:endParaRPr>
          </a:p>
        </p:txBody>
      </p:sp>
      <p:sp>
        <p:nvSpPr>
          <p:cNvPr id="96" name="Google Shape;96;p7"/>
          <p:cNvSpPr/>
          <p:nvPr/>
        </p:nvSpPr>
        <p:spPr>
          <a:xfrm>
            <a:off x="5209216" y="88220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97" name="Google Shape;97;p7"/>
          <p:cNvSpPr/>
          <p:nvPr/>
        </p:nvSpPr>
        <p:spPr>
          <a:xfrm rot="2487194">
            <a:off x="5106561" y="2187977"/>
            <a:ext cx="208629" cy="20273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98" name="Google Shape;98;p7"/>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7</a:t>
            </a:fld>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p:nvPr/>
        </p:nvSpPr>
        <p:spPr>
          <a:xfrm>
            <a:off x="3956400" y="550225"/>
            <a:ext cx="2947500" cy="2280600"/>
          </a:xfrm>
          <a:prstGeom prst="cloudCallout">
            <a:avLst>
              <a:gd name="adj1" fmla="val 56798"/>
              <a:gd name="adj2" fmla="val 53281"/>
            </a:avLst>
          </a:prstGeom>
          <a:solidFill>
            <a:srgbClr val="0072FF">
              <a:alpha val="1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8"/>
          <p:cNvSpPr txBox="1">
            <a:spLocks noGrp="1"/>
          </p:cNvSpPr>
          <p:nvPr>
            <p:ph type="ctrTitle" idx="4294967295"/>
          </p:nvPr>
        </p:nvSpPr>
        <p:spPr>
          <a:xfrm>
            <a:off x="230460" y="409325"/>
            <a:ext cx="3428700" cy="1734900"/>
          </a:xfrm>
          <a:prstGeom prst="rect">
            <a:avLst/>
          </a:prstGeom>
          <a:noFill/>
          <a:ln>
            <a:noFill/>
          </a:ln>
          <a:effectLst>
            <a:outerShdw blurRad="142875" algn="bl" rotWithShape="0">
              <a:srgbClr val="0072FF"/>
            </a:outerShdw>
          </a:effectLst>
        </p:spPr>
        <p:txBody>
          <a:bodyPr spcFirstLastPara="1" wrap="square" lIns="0" tIns="0" rIns="0" bIns="0" anchor="t" anchorCtr="0">
            <a:noAutofit/>
          </a:bodyPr>
          <a:lstStyle/>
          <a:p>
            <a:pPr marL="0" marR="0" lvl="0" indent="0" algn="l" rtl="0">
              <a:lnSpc>
                <a:spcPct val="80000"/>
              </a:lnSpc>
              <a:spcBef>
                <a:spcPts val="0"/>
              </a:spcBef>
              <a:spcAft>
                <a:spcPts val="0"/>
              </a:spcAft>
              <a:buClr>
                <a:schemeClr val="dk1"/>
              </a:buClr>
              <a:buSzPts val="3200"/>
              <a:buFont typeface="Vidaloka"/>
              <a:buNone/>
            </a:pPr>
            <a:r>
              <a:rPr lang="en-US" sz="3200" b="0" i="0" u="none" strike="noStrike" cap="none">
                <a:solidFill>
                  <a:schemeClr val="dk1"/>
                </a:solidFill>
                <a:latin typeface="Vidaloka"/>
                <a:ea typeface="Vidaloka"/>
                <a:cs typeface="Vidaloka"/>
                <a:sym typeface="Vidaloka"/>
              </a:rPr>
              <a:t>Technology used</a:t>
            </a:r>
            <a:endParaRPr sz="3200" b="0" i="0" u="none" strike="noStrike" cap="none">
              <a:solidFill>
                <a:schemeClr val="dk1"/>
              </a:solidFill>
              <a:latin typeface="Vidaloka"/>
              <a:ea typeface="Vidaloka"/>
              <a:cs typeface="Vidaloka"/>
              <a:sym typeface="Vidaloka"/>
            </a:endParaRPr>
          </a:p>
        </p:txBody>
      </p:sp>
      <p:sp>
        <p:nvSpPr>
          <p:cNvPr id="105" name="Google Shape;105;p8"/>
          <p:cNvSpPr txBox="1">
            <a:spLocks noGrp="1"/>
          </p:cNvSpPr>
          <p:nvPr>
            <p:ph type="subTitle" idx="4294967295"/>
          </p:nvPr>
        </p:nvSpPr>
        <p:spPr>
          <a:xfrm>
            <a:off x="328885" y="269755"/>
            <a:ext cx="4835100" cy="723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6"/>
              </a:buClr>
              <a:buSzPts val="2000"/>
              <a:buFont typeface="Lora"/>
              <a:buNone/>
            </a:pPr>
            <a:r>
              <a:rPr lang="en-US" sz="1800" b="0" i="0" u="sng" strike="noStrike" cap="none">
                <a:solidFill>
                  <a:schemeClr val="dk1"/>
                </a:solidFill>
                <a:latin typeface="Times New Roman"/>
                <a:ea typeface="Times New Roman"/>
                <a:cs typeface="Times New Roman"/>
                <a:sym typeface="Times New Roman"/>
              </a:rPr>
              <a:t> </a:t>
            </a:r>
            <a:endParaRPr sz="1800" b="0" i="0" u="sng" strike="noStrike" cap="none">
              <a:solidFill>
                <a:schemeClr val="dk1"/>
              </a:solidFill>
              <a:latin typeface="Lora"/>
              <a:ea typeface="Lora"/>
              <a:cs typeface="Lora"/>
              <a:sym typeface="Lora"/>
            </a:endParaRPr>
          </a:p>
          <a:p>
            <a:pPr marL="0" marR="0" lvl="0" indent="0" algn="l" rtl="0">
              <a:lnSpc>
                <a:spcPct val="100000"/>
              </a:lnSpc>
              <a:spcBef>
                <a:spcPts val="0"/>
              </a:spcBef>
              <a:spcAft>
                <a:spcPts val="0"/>
              </a:spcAft>
              <a:buClr>
                <a:schemeClr val="accent6"/>
              </a:buClr>
              <a:buSzPts val="2000"/>
              <a:buFont typeface="Lora"/>
              <a:buNone/>
            </a:pPr>
            <a:endParaRPr sz="1800" b="0" i="0" u="none" strike="noStrike" cap="none">
              <a:solidFill>
                <a:schemeClr val="dk1"/>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r>
              <a:rPr lang="en-US" sz="1800">
                <a:solidFill>
                  <a:schemeClr val="dk2"/>
                </a:solidFill>
              </a:rPr>
              <a:t>        </a:t>
            </a:r>
            <a:r>
              <a:rPr lang="en-US" sz="1800" i="0" u="sng" strike="noStrike" cap="none">
                <a:solidFill>
                  <a:schemeClr val="dk2"/>
                </a:solidFill>
              </a:rPr>
              <a:t>J</a:t>
            </a:r>
            <a:r>
              <a:rPr lang="en-US" sz="1800" u="sng">
                <a:solidFill>
                  <a:schemeClr val="dk2"/>
                </a:solidFill>
              </a:rPr>
              <a:t>AVA</a:t>
            </a:r>
            <a:r>
              <a:rPr lang="en-US" sz="1800" i="0" u="sng" strike="noStrike" cap="none">
                <a:solidFill>
                  <a:schemeClr val="dk2"/>
                </a:solidFill>
              </a:rPr>
              <a:t>S</a:t>
            </a:r>
            <a:r>
              <a:rPr lang="en-US" sz="1800" u="sng">
                <a:solidFill>
                  <a:schemeClr val="dk2"/>
                </a:solidFill>
              </a:rPr>
              <a:t>CRIPT</a:t>
            </a:r>
            <a:endParaRPr sz="1800" i="0" u="sng" strike="noStrike" cap="none">
              <a:solidFill>
                <a:schemeClr val="dk2"/>
              </a:solidFill>
            </a:endParaRPr>
          </a:p>
          <a:p>
            <a:pPr marL="457200" marR="0" lvl="0" indent="-355600" algn="l" rtl="0">
              <a:lnSpc>
                <a:spcPct val="100000"/>
              </a:lnSpc>
              <a:spcBef>
                <a:spcPts val="600"/>
              </a:spcBef>
              <a:spcAft>
                <a:spcPts val="0"/>
              </a:spcAft>
              <a:buClr>
                <a:schemeClr val="accent6"/>
              </a:buClr>
              <a:buSzPts val="2000"/>
              <a:buFont typeface="Noto Sans Symbols"/>
              <a:buChar char="⮚"/>
            </a:pPr>
            <a:r>
              <a:rPr lang="en-US" sz="1800" b="1" i="0" u="none" strike="noStrike" cap="none">
                <a:solidFill>
                  <a:schemeClr val="dk2"/>
                </a:solidFill>
                <a:latin typeface="Lora"/>
                <a:ea typeface="Lora"/>
                <a:cs typeface="Lora"/>
                <a:sym typeface="Lora"/>
              </a:rPr>
              <a:t>JavaScript enables interactive web pages and is an essential part of web applications. </a:t>
            </a:r>
            <a:endParaRPr sz="1800" b="1" i="0" u="none" strike="noStrike" cap="none">
              <a:solidFill>
                <a:schemeClr val="dk2"/>
              </a:solidFill>
              <a:latin typeface="Lora"/>
              <a:ea typeface="Lora"/>
              <a:cs typeface="Lora"/>
              <a:sym typeface="Lora"/>
            </a:endParaRPr>
          </a:p>
          <a:p>
            <a:pPr marL="457200" marR="0" lvl="0" indent="-355600" algn="l" rtl="0">
              <a:lnSpc>
                <a:spcPct val="100000"/>
              </a:lnSpc>
              <a:spcBef>
                <a:spcPts val="600"/>
              </a:spcBef>
              <a:spcAft>
                <a:spcPts val="0"/>
              </a:spcAft>
              <a:buClr>
                <a:schemeClr val="accent6"/>
              </a:buClr>
              <a:buSzPts val="2000"/>
              <a:buFont typeface="Noto Sans Symbols"/>
              <a:buChar char="⮚"/>
            </a:pPr>
            <a:r>
              <a:rPr lang="en-US" sz="1800" b="1" i="0" u="none" strike="noStrike" cap="none">
                <a:solidFill>
                  <a:schemeClr val="dk2"/>
                </a:solidFill>
                <a:latin typeface="Lora"/>
                <a:ea typeface="Lora"/>
                <a:cs typeface="Lora"/>
                <a:sym typeface="Lora"/>
              </a:rPr>
              <a:t>The vast majority of websites use it for client-side page behavior, and all major web browsers have a dedicated JavaScript engine to execute it.</a:t>
            </a:r>
            <a:endParaRPr sz="1800" b="1" i="0" u="none" strike="noStrike" cap="none">
              <a:solidFill>
                <a:schemeClr val="dk2"/>
              </a:solidFill>
              <a:latin typeface="Lora"/>
              <a:ea typeface="Lora"/>
              <a:cs typeface="Lora"/>
              <a:sym typeface="Lora"/>
            </a:endParaRPr>
          </a:p>
          <a:p>
            <a:pPr marL="457200" marR="0" lvl="0" indent="-355600" algn="l" rtl="0">
              <a:lnSpc>
                <a:spcPct val="100000"/>
              </a:lnSpc>
              <a:spcBef>
                <a:spcPts val="600"/>
              </a:spcBef>
              <a:spcAft>
                <a:spcPts val="0"/>
              </a:spcAft>
              <a:buClr>
                <a:schemeClr val="accent6"/>
              </a:buClr>
              <a:buSzPts val="2000"/>
              <a:buFont typeface="Noto Sans Symbols"/>
              <a:buChar char="⮚"/>
            </a:pPr>
            <a:r>
              <a:rPr lang="en-US" sz="1800" b="1" i="0" u="none" strike="noStrike" cap="none">
                <a:solidFill>
                  <a:schemeClr val="dk2"/>
                </a:solidFill>
                <a:latin typeface="Lora"/>
                <a:ea typeface="Lora"/>
                <a:cs typeface="Lora"/>
                <a:sym typeface="Lora"/>
              </a:rPr>
              <a:t>As a multi-paradigm language, JavaScript supports event-driven, functional, and imperative programming styles. </a:t>
            </a:r>
            <a:endParaRPr sz="1800" b="1" i="0" u="none" strike="noStrike" cap="none">
              <a:solidFill>
                <a:schemeClr val="dk2"/>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endParaRPr sz="1800" b="1" i="0" u="none" strike="noStrike" cap="none">
              <a:solidFill>
                <a:schemeClr val="dk2"/>
              </a:solidFill>
              <a:latin typeface="Lora"/>
              <a:ea typeface="Lora"/>
              <a:cs typeface="Lora"/>
              <a:sym typeface="Lora"/>
            </a:endParaRPr>
          </a:p>
        </p:txBody>
      </p:sp>
      <p:sp>
        <p:nvSpPr>
          <p:cNvPr id="106" name="Google Shape;106;p8"/>
          <p:cNvSpPr/>
          <p:nvPr/>
        </p:nvSpPr>
        <p:spPr>
          <a:xfrm>
            <a:off x="5430786" y="993135"/>
            <a:ext cx="1145591" cy="1160843"/>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07" name="Google Shape;107;p8"/>
          <p:cNvSpPr/>
          <p:nvPr/>
        </p:nvSpPr>
        <p:spPr>
          <a:xfrm rot="1473024">
            <a:off x="4389180" y="1572741"/>
            <a:ext cx="669785" cy="6524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4"/>
              </a:solidFill>
              <a:latin typeface="Arial"/>
              <a:ea typeface="Arial"/>
              <a:cs typeface="Arial"/>
              <a:sym typeface="Arial"/>
            </a:endParaRPr>
          </a:p>
        </p:txBody>
      </p:sp>
      <p:sp>
        <p:nvSpPr>
          <p:cNvPr id="108" name="Google Shape;108;p8"/>
          <p:cNvSpPr/>
          <p:nvPr/>
        </p:nvSpPr>
        <p:spPr>
          <a:xfrm>
            <a:off x="5209216" y="88220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09" name="Google Shape;109;p8"/>
          <p:cNvSpPr/>
          <p:nvPr/>
        </p:nvSpPr>
        <p:spPr>
          <a:xfrm rot="2487194">
            <a:off x="5106561" y="2187977"/>
            <a:ext cx="208629" cy="20273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10" name="Google Shape;110;p8"/>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8</a:t>
            </a:fld>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9"/>
          <p:cNvSpPr/>
          <p:nvPr/>
        </p:nvSpPr>
        <p:spPr>
          <a:xfrm>
            <a:off x="3956400" y="550225"/>
            <a:ext cx="2947500" cy="2280600"/>
          </a:xfrm>
          <a:prstGeom prst="cloudCallout">
            <a:avLst>
              <a:gd name="adj1" fmla="val 56798"/>
              <a:gd name="adj2" fmla="val 53281"/>
            </a:avLst>
          </a:prstGeom>
          <a:solidFill>
            <a:srgbClr val="0072FF">
              <a:alpha val="17254"/>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9"/>
          <p:cNvSpPr txBox="1">
            <a:spLocks noGrp="1"/>
          </p:cNvSpPr>
          <p:nvPr>
            <p:ph type="ctrTitle" idx="4294967295"/>
          </p:nvPr>
        </p:nvSpPr>
        <p:spPr>
          <a:xfrm>
            <a:off x="230460" y="409325"/>
            <a:ext cx="3428700" cy="1734900"/>
          </a:xfrm>
          <a:prstGeom prst="rect">
            <a:avLst/>
          </a:prstGeom>
          <a:noFill/>
          <a:ln>
            <a:noFill/>
          </a:ln>
          <a:effectLst>
            <a:outerShdw blurRad="142875" algn="bl" rotWithShape="0">
              <a:srgbClr val="0072FF"/>
            </a:outerShdw>
          </a:effectLst>
        </p:spPr>
        <p:txBody>
          <a:bodyPr spcFirstLastPara="1" wrap="square" lIns="0" tIns="0" rIns="0" bIns="0" anchor="t" anchorCtr="0">
            <a:noAutofit/>
          </a:bodyPr>
          <a:lstStyle/>
          <a:p>
            <a:pPr marL="0" marR="0" lvl="0" indent="0" algn="l" rtl="0">
              <a:lnSpc>
                <a:spcPct val="80000"/>
              </a:lnSpc>
              <a:spcBef>
                <a:spcPts val="0"/>
              </a:spcBef>
              <a:spcAft>
                <a:spcPts val="0"/>
              </a:spcAft>
              <a:buClr>
                <a:schemeClr val="dk1"/>
              </a:buClr>
              <a:buSzPts val="3200"/>
              <a:buFont typeface="Vidaloka"/>
              <a:buNone/>
            </a:pPr>
            <a:r>
              <a:rPr lang="en-US" sz="3200" b="0" i="0" u="none" strike="noStrike" cap="none">
                <a:solidFill>
                  <a:schemeClr val="dk1"/>
                </a:solidFill>
                <a:latin typeface="Vidaloka"/>
                <a:ea typeface="Vidaloka"/>
                <a:cs typeface="Vidaloka"/>
                <a:sym typeface="Vidaloka"/>
              </a:rPr>
              <a:t>Technology used</a:t>
            </a:r>
            <a:endParaRPr sz="3200" b="0" i="0" u="none" strike="noStrike" cap="none">
              <a:solidFill>
                <a:schemeClr val="dk1"/>
              </a:solidFill>
              <a:latin typeface="Vidaloka"/>
              <a:ea typeface="Vidaloka"/>
              <a:cs typeface="Vidaloka"/>
              <a:sym typeface="Vidaloka"/>
            </a:endParaRPr>
          </a:p>
        </p:txBody>
      </p:sp>
      <p:sp>
        <p:nvSpPr>
          <p:cNvPr id="117" name="Google Shape;117;p9"/>
          <p:cNvSpPr txBox="1">
            <a:spLocks noGrp="1"/>
          </p:cNvSpPr>
          <p:nvPr>
            <p:ph type="subTitle" idx="4294967295"/>
          </p:nvPr>
        </p:nvSpPr>
        <p:spPr>
          <a:xfrm>
            <a:off x="230460" y="915550"/>
            <a:ext cx="4835100" cy="723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600"/>
              </a:spcBef>
              <a:spcAft>
                <a:spcPts val="0"/>
              </a:spcAft>
              <a:buClr>
                <a:schemeClr val="accent6"/>
              </a:buClr>
              <a:buSzPts val="2000"/>
              <a:buFont typeface="Lora"/>
              <a:buNone/>
            </a:pPr>
            <a:r>
              <a:rPr lang="en-US" sz="1800" b="0" i="0" u="none" strike="noStrike" cap="none">
                <a:solidFill>
                  <a:schemeClr val="dk2"/>
                </a:solidFill>
                <a:latin typeface="Lora"/>
                <a:ea typeface="Lora"/>
                <a:cs typeface="Lora"/>
                <a:sym typeface="Lora"/>
              </a:rPr>
              <a:t>        </a:t>
            </a:r>
            <a:r>
              <a:rPr lang="en-US" sz="1800" b="0" i="0" u="sng" strike="noStrike" cap="none">
                <a:solidFill>
                  <a:schemeClr val="dk2"/>
                </a:solidFill>
                <a:latin typeface="Lora"/>
                <a:ea typeface="Lora"/>
                <a:cs typeface="Lora"/>
                <a:sym typeface="Lora"/>
              </a:rPr>
              <a:t>CSS3</a:t>
            </a:r>
            <a:endParaRPr sz="1800" b="0" i="0" u="sng" strike="noStrike" cap="none">
              <a:solidFill>
                <a:schemeClr val="dk2"/>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endParaRPr sz="1800" b="0" i="0" u="none" strike="noStrike" cap="none">
              <a:solidFill>
                <a:schemeClr val="dk2"/>
              </a:solidFill>
              <a:latin typeface="Lora"/>
              <a:ea typeface="Lora"/>
              <a:cs typeface="Lora"/>
              <a:sym typeface="Lora"/>
            </a:endParaRPr>
          </a:p>
          <a:p>
            <a:pPr marL="457200" marR="0" lvl="0" indent="-355600" algn="l" rtl="0">
              <a:lnSpc>
                <a:spcPct val="100000"/>
              </a:lnSpc>
              <a:spcBef>
                <a:spcPts val="600"/>
              </a:spcBef>
              <a:spcAft>
                <a:spcPts val="0"/>
              </a:spcAft>
              <a:buClr>
                <a:schemeClr val="accent6"/>
              </a:buClr>
              <a:buSzPts val="2000"/>
              <a:buFont typeface="Noto Sans Symbols"/>
              <a:buChar char="⮚"/>
            </a:pPr>
            <a:r>
              <a:rPr lang="en-US" sz="1600" b="1" i="0" u="none" strike="noStrike" cap="none">
                <a:solidFill>
                  <a:schemeClr val="dk2"/>
                </a:solidFill>
                <a:latin typeface="Lora"/>
                <a:ea typeface="Lora"/>
                <a:cs typeface="Lora"/>
                <a:sym typeface="Lora"/>
              </a:rPr>
              <a:t>CSS is designed to enable the separation of presentation and content, including layout, colors, margins and also fonts.  </a:t>
            </a:r>
            <a:endParaRPr sz="1600" b="1" i="0" u="none" strike="noStrike" cap="none">
              <a:solidFill>
                <a:schemeClr val="dk2"/>
              </a:solidFill>
              <a:latin typeface="Lora"/>
              <a:ea typeface="Lora"/>
              <a:cs typeface="Lora"/>
              <a:sym typeface="Lora"/>
            </a:endParaRPr>
          </a:p>
          <a:p>
            <a:pPr marL="457200" marR="0" lvl="0" indent="-355600" algn="l" rtl="0">
              <a:lnSpc>
                <a:spcPct val="100000"/>
              </a:lnSpc>
              <a:spcBef>
                <a:spcPts val="600"/>
              </a:spcBef>
              <a:spcAft>
                <a:spcPts val="0"/>
              </a:spcAft>
              <a:buClr>
                <a:schemeClr val="accent6"/>
              </a:buClr>
              <a:buSzPts val="2000"/>
              <a:buFont typeface="Noto Sans Symbols"/>
              <a:buChar char="⮚"/>
            </a:pPr>
            <a:r>
              <a:rPr lang="en-US" sz="1600" b="1" i="0" u="none" strike="noStrike" cap="none">
                <a:solidFill>
                  <a:schemeClr val="dk2"/>
                </a:solidFill>
                <a:latin typeface="Lora"/>
                <a:ea typeface="Lora"/>
                <a:cs typeface="Lora"/>
                <a:sym typeface="Lora"/>
              </a:rPr>
              <a:t>This separation can improve content accessibility, provide more flexibility and control in the specification of presentation characteristics.</a:t>
            </a:r>
            <a:endParaRPr sz="1600" b="1" i="0" u="none" strike="noStrike" cap="none">
              <a:solidFill>
                <a:schemeClr val="dk2"/>
              </a:solidFill>
              <a:latin typeface="Lora"/>
              <a:ea typeface="Lora"/>
              <a:cs typeface="Lora"/>
              <a:sym typeface="Lora"/>
            </a:endParaRPr>
          </a:p>
          <a:p>
            <a:pPr marL="457200" marR="0" lvl="0" indent="-355600" algn="l" rtl="0">
              <a:lnSpc>
                <a:spcPct val="100000"/>
              </a:lnSpc>
              <a:spcBef>
                <a:spcPts val="600"/>
              </a:spcBef>
              <a:spcAft>
                <a:spcPts val="0"/>
              </a:spcAft>
              <a:buClr>
                <a:schemeClr val="accent6"/>
              </a:buClr>
              <a:buSzPts val="2000"/>
              <a:buFont typeface="Noto Sans Symbols"/>
              <a:buChar char="⮚"/>
            </a:pPr>
            <a:r>
              <a:rPr lang="en-US" sz="1600" b="1" i="0" u="none" strike="noStrike" cap="none">
                <a:solidFill>
                  <a:schemeClr val="dk2"/>
                </a:solidFill>
                <a:latin typeface="Lora"/>
                <a:ea typeface="Lora"/>
                <a:cs typeface="Lora"/>
                <a:sym typeface="Lora"/>
              </a:rPr>
              <a:t>CSS enables multiple web pages to share formatting by specifying the relevant CSS in a separate .css file which reduces complexity and repetition in the structural content.</a:t>
            </a:r>
            <a:endParaRPr sz="1800" b="1" i="0" u="none" strike="noStrike" cap="none">
              <a:solidFill>
                <a:schemeClr val="dk2"/>
              </a:solidFill>
              <a:latin typeface="Lora"/>
              <a:ea typeface="Lora"/>
              <a:cs typeface="Lora"/>
              <a:sym typeface="Lora"/>
            </a:endParaRPr>
          </a:p>
          <a:p>
            <a:pPr marL="0" marR="0" lvl="0" indent="0" algn="l" rtl="0">
              <a:lnSpc>
                <a:spcPct val="100000"/>
              </a:lnSpc>
              <a:spcBef>
                <a:spcPts val="0"/>
              </a:spcBef>
              <a:spcAft>
                <a:spcPts val="0"/>
              </a:spcAft>
              <a:buClr>
                <a:schemeClr val="accent6"/>
              </a:buClr>
              <a:buSzPts val="2000"/>
              <a:buFont typeface="Lora"/>
              <a:buNone/>
            </a:pPr>
            <a:endParaRPr sz="1800" b="0" i="0" u="sng" strike="noStrike" cap="none">
              <a:solidFill>
                <a:schemeClr val="dk1"/>
              </a:solidFill>
              <a:latin typeface="Lora"/>
              <a:ea typeface="Lora"/>
              <a:cs typeface="Lora"/>
              <a:sym typeface="Lora"/>
            </a:endParaRPr>
          </a:p>
          <a:p>
            <a:pPr marL="0" marR="0" lvl="0" indent="0" algn="l" rtl="0">
              <a:lnSpc>
                <a:spcPct val="100000"/>
              </a:lnSpc>
              <a:spcBef>
                <a:spcPts val="0"/>
              </a:spcBef>
              <a:spcAft>
                <a:spcPts val="0"/>
              </a:spcAft>
              <a:buClr>
                <a:schemeClr val="accent6"/>
              </a:buClr>
              <a:buSzPts val="2000"/>
              <a:buFont typeface="Lora"/>
              <a:buNone/>
            </a:pPr>
            <a:endParaRPr sz="1800" b="0" i="0" u="none" strike="noStrike" cap="none">
              <a:solidFill>
                <a:schemeClr val="dk1"/>
              </a:solidFill>
              <a:latin typeface="Lora"/>
              <a:ea typeface="Lora"/>
              <a:cs typeface="Lora"/>
              <a:sym typeface="Lora"/>
            </a:endParaRPr>
          </a:p>
          <a:p>
            <a:pPr marL="285750" marR="0" lvl="0" indent="-158750" algn="l" rtl="0">
              <a:lnSpc>
                <a:spcPct val="100000"/>
              </a:lnSpc>
              <a:spcBef>
                <a:spcPts val="600"/>
              </a:spcBef>
              <a:spcAft>
                <a:spcPts val="0"/>
              </a:spcAft>
              <a:buClr>
                <a:schemeClr val="accent6"/>
              </a:buClr>
              <a:buSzPts val="2000"/>
              <a:buFont typeface="Noto Sans Symbols"/>
              <a:buNone/>
            </a:pPr>
            <a:endParaRPr sz="1800" b="1" i="0" u="none" strike="noStrike" cap="none">
              <a:solidFill>
                <a:schemeClr val="dk1"/>
              </a:solidFill>
              <a:latin typeface="Lora"/>
              <a:ea typeface="Lora"/>
              <a:cs typeface="Lora"/>
              <a:sym typeface="Lora"/>
            </a:endParaRPr>
          </a:p>
          <a:p>
            <a:pPr marL="0" marR="0" lvl="0" indent="0" algn="l" rtl="0">
              <a:lnSpc>
                <a:spcPct val="100000"/>
              </a:lnSpc>
              <a:spcBef>
                <a:spcPts val="600"/>
              </a:spcBef>
              <a:spcAft>
                <a:spcPts val="0"/>
              </a:spcAft>
              <a:buClr>
                <a:schemeClr val="accent6"/>
              </a:buClr>
              <a:buSzPts val="2000"/>
              <a:buFont typeface="Lora"/>
              <a:buNone/>
            </a:pPr>
            <a:endParaRPr sz="1800" b="1" i="0" u="none" strike="noStrike" cap="none">
              <a:solidFill>
                <a:schemeClr val="dk1"/>
              </a:solidFill>
              <a:latin typeface="Lora"/>
              <a:ea typeface="Lora"/>
              <a:cs typeface="Lora"/>
              <a:sym typeface="Lora"/>
            </a:endParaRPr>
          </a:p>
        </p:txBody>
      </p:sp>
      <p:sp>
        <p:nvSpPr>
          <p:cNvPr id="118" name="Google Shape;118;p9"/>
          <p:cNvSpPr/>
          <p:nvPr/>
        </p:nvSpPr>
        <p:spPr>
          <a:xfrm>
            <a:off x="5430786" y="993135"/>
            <a:ext cx="1145591" cy="1160843"/>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19" name="Google Shape;119;p9"/>
          <p:cNvSpPr/>
          <p:nvPr/>
        </p:nvSpPr>
        <p:spPr>
          <a:xfrm rot="1473024">
            <a:off x="4389180" y="1572741"/>
            <a:ext cx="669785" cy="652437"/>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4"/>
              </a:solidFill>
              <a:latin typeface="Arial"/>
              <a:ea typeface="Arial"/>
              <a:cs typeface="Arial"/>
              <a:sym typeface="Arial"/>
            </a:endParaRPr>
          </a:p>
        </p:txBody>
      </p:sp>
      <p:sp>
        <p:nvSpPr>
          <p:cNvPr id="120" name="Google Shape;120;p9"/>
          <p:cNvSpPr/>
          <p:nvPr/>
        </p:nvSpPr>
        <p:spPr>
          <a:xfrm>
            <a:off x="5209216" y="882200"/>
            <a:ext cx="293240" cy="28495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21" name="Google Shape;121;p9"/>
          <p:cNvSpPr/>
          <p:nvPr/>
        </p:nvSpPr>
        <p:spPr>
          <a:xfrm rot="2487194">
            <a:off x="5106561" y="2187977"/>
            <a:ext cx="208629" cy="20273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6D9EEB"/>
              </a:solidFill>
              <a:latin typeface="Arial"/>
              <a:ea typeface="Arial"/>
              <a:cs typeface="Arial"/>
              <a:sym typeface="Arial"/>
            </a:endParaRPr>
          </a:p>
        </p:txBody>
      </p:sp>
      <p:sp>
        <p:nvSpPr>
          <p:cNvPr id="122" name="Google Shape;122;p9"/>
          <p:cNvSpPr txBox="1">
            <a:spLocks noGrp="1"/>
          </p:cNvSpPr>
          <p:nvPr>
            <p:ph type="sldNum" idx="12"/>
          </p:nvPr>
        </p:nvSpPr>
        <p:spPr>
          <a:xfrm>
            <a:off x="8404384" y="4673651"/>
            <a:ext cx="548700" cy="393600"/>
          </a:xfrm>
          <a:prstGeom prst="rect">
            <a:avLst/>
          </a:prstGeom>
          <a:noFill/>
          <a:ln>
            <a:noFill/>
          </a:ln>
          <a:effectLst>
            <a:outerShdw blurRad="114300" algn="bl" rotWithShape="0">
              <a:srgbClr val="FFFF00"/>
            </a:outerShdw>
          </a:effectLst>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US"/>
              <a:pPr marL="0" lvl="0" indent="0" algn="r" rtl="0">
                <a:lnSpc>
                  <a:spcPct val="100000"/>
                </a:lnSpc>
                <a:spcBef>
                  <a:spcPts val="0"/>
                </a:spcBef>
                <a:spcAft>
                  <a:spcPts val="0"/>
                </a:spcAft>
                <a:buSzPts val="1300"/>
                <a:buNone/>
              </a:pPr>
              <a:t>9</a:t>
            </a:fld>
            <a:endParaRPr/>
          </a:p>
        </p:txBody>
      </p:sp>
    </p:spTree>
  </p:cSld>
  <p:clrMapOvr>
    <a:masterClrMapping/>
  </p:clrMapOvr>
  <p:transition>
    <p:fade thruBlk="1"/>
  </p:transition>
</p:sld>
</file>

<file path=ppt/theme/theme1.xml><?xml version="1.0" encoding="utf-8"?>
<a:theme xmlns:a="http://schemas.openxmlformats.org/drawingml/2006/main" name="Brabantio template">
  <a:themeElements>
    <a:clrScheme name="Custom 347">
      <a:dk1>
        <a:srgbClr val="FFFFFF"/>
      </a:dk1>
      <a:lt1>
        <a:srgbClr val="000000"/>
      </a:lt1>
      <a:dk2>
        <a:srgbClr val="D3D9DF"/>
      </a:dk2>
      <a:lt2>
        <a:srgbClr val="496175"/>
      </a:lt2>
      <a:accent1>
        <a:srgbClr val="1456BB"/>
      </a:accent1>
      <a:accent2>
        <a:srgbClr val="971D4D"/>
      </a:accent2>
      <a:accent3>
        <a:srgbClr val="C92126"/>
      </a:accent3>
      <a:accent4>
        <a:srgbClr val="E4682F"/>
      </a:accent4>
      <a:accent5>
        <a:srgbClr val="EEAD12"/>
      </a:accent5>
      <a:accent6>
        <a:srgbClr val="328EFF"/>
      </a:accent6>
      <a:hlink>
        <a:srgbClr val="7CAEF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960</Words>
  <Application>Microsoft Office PowerPoint</Application>
  <PresentationFormat>On-screen Show (16:9)</PresentationFormat>
  <Paragraphs>122</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Lora</vt:lpstr>
      <vt:lpstr>Vidaloka</vt:lpstr>
      <vt:lpstr>Montserrat</vt:lpstr>
      <vt:lpstr>Times New Roman</vt:lpstr>
      <vt:lpstr>Noto Sans Symbols</vt:lpstr>
      <vt:lpstr>Brabantio template</vt:lpstr>
      <vt:lpstr>REAL TIME CHAT SYSTEM USING FULLSTACK.</vt:lpstr>
      <vt:lpstr>Contents</vt:lpstr>
      <vt:lpstr>CHAT WEBSITE</vt:lpstr>
      <vt:lpstr>Introduction</vt:lpstr>
      <vt:lpstr>Objective</vt:lpstr>
      <vt:lpstr>ABOUT WEB DEVELOPMENT</vt:lpstr>
      <vt:lpstr>Technology used</vt:lpstr>
      <vt:lpstr>Technology used</vt:lpstr>
      <vt:lpstr>Technology used</vt:lpstr>
      <vt:lpstr>Technology used</vt:lpstr>
      <vt:lpstr>Technology used</vt:lpstr>
      <vt:lpstr>Technology used</vt:lpstr>
      <vt:lpstr>Tools Required</vt:lpstr>
      <vt:lpstr>Hardware Interface</vt:lpstr>
      <vt:lpstr>Conclusion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CHAT SYSTEM USING FULLSTACK.</dc:title>
  <dc:creator>Ishika</dc:creator>
  <cp:lastModifiedBy>Dell</cp:lastModifiedBy>
  <cp:revision>5</cp:revision>
  <dcterms:created xsi:type="dcterms:W3CDTF">2020-12-07T22:34:00Z</dcterms:created>
  <dcterms:modified xsi:type="dcterms:W3CDTF">2021-05-10T16:49:01Z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