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3" r:id="rId7"/>
    <p:sldId id="268" r:id="rId8"/>
    <p:sldId id="276" r:id="rId9"/>
    <p:sldId id="264" r:id="rId10"/>
    <p:sldId id="269" r:id="rId11"/>
    <p:sldId id="270" r:id="rId12"/>
    <p:sldId id="265" r:id="rId13"/>
    <p:sldId id="271" r:id="rId14"/>
    <p:sldId id="266" r:id="rId15"/>
    <p:sldId id="278" r:id="rId16"/>
    <p:sldId id="267" r:id="rId17"/>
    <p:sldId id="272" r:id="rId18"/>
    <p:sldId id="274" r:id="rId19"/>
    <p:sldId id="275" r:id="rId2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5A47A9-180B-79DA-2732-44DB2EE2F264}" v="142" dt="2022-04-02T09:34:01.932"/>
    <p1510:client id="{76C5237C-7A0C-B533-2D0D-4542C86E5FA5}" v="886" dt="2022-04-01T12:49:39.043"/>
    <p1510:client id="{7768DD52-948A-9248-71AB-4E9E86AB4BF9}" v="2909" dt="2022-04-02T06:39:45.625"/>
    <p1510:client id="{77936DDD-2F42-02FB-61B3-7A77C1A62DA9}" v="127" dt="2022-04-02T09:42:22.537"/>
    <p1510:client id="{7B1EB54A-E00E-6296-B2D4-B1595805160C}" v="156" dt="2022-04-02T06:57:15.672"/>
    <p1510:client id="{99E33DEF-EAD4-4A96-A734-5D7F09AA12D4}" v="31" dt="2022-04-01T10:45:19.159"/>
    <p1510:client id="{BA42F6A3-B014-02E7-C96B-7A070AF0F1AE}" v="239" dt="2022-04-02T09:33:17.600"/>
    <p1510:client id="{BDDE5275-C615-BCA4-AD9C-0F61F6F3FB5F}" v="32" dt="2022-04-02T09:41:35.468"/>
    <p1510:client id="{BED313BE-A803-BB7D-D84F-9C6816ACFDB9}" v="201" dt="2022-04-01T19:40:46.132"/>
    <p1510:client id="{C567E5AF-C6AE-FA62-B1A6-3A017AA3A660}" v="63" dt="2022-04-01T11:03:17.470"/>
    <p1510:client id="{CF54F269-F0D4-43C3-AEDD-866758E70A74}" v="12" dt="2022-04-02T09:00:15.260"/>
    <p1510:client id="{E5D33068-6DFE-FD8D-EC46-CF49FFFCBA86}" v="168" dt="2022-04-01T10:59:24.9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al" userId="S::garggopal2001@kgpian.iitkgp.ac.in::daf22075-a059-46be-bef1-7f67bdd98f3a" providerId="AD" clId="Web-{76C5237C-7A0C-B533-2D0D-4542C86E5FA5}"/>
    <pc:docChg chg="addSld delSld modSld sldOrd">
      <pc:chgData name="Gopal" userId="S::garggopal2001@kgpian.iitkgp.ac.in::daf22075-a059-46be-bef1-7f67bdd98f3a" providerId="AD" clId="Web-{76C5237C-7A0C-B533-2D0D-4542C86E5FA5}" dt="2022-04-01T12:49:39.043" v="579" actId="14100"/>
      <pc:docMkLst>
        <pc:docMk/>
      </pc:docMkLst>
      <pc:sldChg chg="modSp">
        <pc:chgData name="Gopal" userId="S::garggopal2001@kgpian.iitkgp.ac.in::daf22075-a059-46be-bef1-7f67bdd98f3a" providerId="AD" clId="Web-{76C5237C-7A0C-B533-2D0D-4542C86E5FA5}" dt="2022-04-01T11:39:52.149" v="300" actId="1076"/>
        <pc:sldMkLst>
          <pc:docMk/>
          <pc:sldMk cId="1701124052" sldId="257"/>
        </pc:sldMkLst>
        <pc:spChg chg="mod">
          <ac:chgData name="Gopal" userId="S::garggopal2001@kgpian.iitkgp.ac.in::daf22075-a059-46be-bef1-7f67bdd98f3a" providerId="AD" clId="Web-{76C5237C-7A0C-B533-2D0D-4542C86E5FA5}" dt="2022-04-01T11:39:52.149" v="300" actId="1076"/>
          <ac:spMkLst>
            <pc:docMk/>
            <pc:sldMk cId="1701124052" sldId="257"/>
            <ac:spMk id="3" creationId="{5E2E63C6-D0DB-8BED-A155-E81388C60172}"/>
          </ac:spMkLst>
        </pc:spChg>
      </pc:sldChg>
      <pc:sldChg chg="modSp">
        <pc:chgData name="Gopal" userId="S::garggopal2001@kgpian.iitkgp.ac.in::daf22075-a059-46be-bef1-7f67bdd98f3a" providerId="AD" clId="Web-{76C5237C-7A0C-B533-2D0D-4542C86E5FA5}" dt="2022-04-01T11:23:42.500" v="151" actId="1076"/>
        <pc:sldMkLst>
          <pc:docMk/>
          <pc:sldMk cId="65255923" sldId="260"/>
        </pc:sldMkLst>
        <pc:spChg chg="mod">
          <ac:chgData name="Gopal" userId="S::garggopal2001@kgpian.iitkgp.ac.in::daf22075-a059-46be-bef1-7f67bdd98f3a" providerId="AD" clId="Web-{76C5237C-7A0C-B533-2D0D-4542C86E5FA5}" dt="2022-04-01T11:10:11.183" v="72" actId="20577"/>
          <ac:spMkLst>
            <pc:docMk/>
            <pc:sldMk cId="65255923" sldId="260"/>
            <ac:spMk id="6" creationId="{1679D017-AFE6-C8BA-0400-E2E8CFAB0B66}"/>
          </ac:spMkLst>
        </pc:spChg>
        <pc:picChg chg="mod">
          <ac:chgData name="Gopal" userId="S::garggopal2001@kgpian.iitkgp.ac.in::daf22075-a059-46be-bef1-7f67bdd98f3a" providerId="AD" clId="Web-{76C5237C-7A0C-B533-2D0D-4542C86E5FA5}" dt="2022-04-01T11:23:42.500" v="151" actId="1076"/>
          <ac:picMkLst>
            <pc:docMk/>
            <pc:sldMk cId="65255923" sldId="260"/>
            <ac:picMk id="2" creationId="{9E74DA86-7530-784D-E99E-F8F305A9FF14}"/>
          </ac:picMkLst>
        </pc:picChg>
      </pc:sldChg>
      <pc:sldChg chg="modSp">
        <pc:chgData name="Gopal" userId="S::garggopal2001@kgpian.iitkgp.ac.in::daf22075-a059-46be-bef1-7f67bdd98f3a" providerId="AD" clId="Web-{76C5237C-7A0C-B533-2D0D-4542C86E5FA5}" dt="2022-04-01T11:39:58.321" v="301" actId="1076"/>
        <pc:sldMkLst>
          <pc:docMk/>
          <pc:sldMk cId="2095601300" sldId="261"/>
        </pc:sldMkLst>
        <pc:spChg chg="mod">
          <ac:chgData name="Gopal" userId="S::garggopal2001@kgpian.iitkgp.ac.in::daf22075-a059-46be-bef1-7f67bdd98f3a" providerId="AD" clId="Web-{76C5237C-7A0C-B533-2D0D-4542C86E5FA5}" dt="2022-04-01T11:39:58.321" v="301" actId="1076"/>
          <ac:spMkLst>
            <pc:docMk/>
            <pc:sldMk cId="2095601300" sldId="261"/>
            <ac:spMk id="3" creationId="{5E2E63C6-D0DB-8BED-A155-E81388C60172}"/>
          </ac:spMkLst>
        </pc:spChg>
      </pc:sldChg>
      <pc:sldChg chg="modSp">
        <pc:chgData name="Gopal" userId="S::garggopal2001@kgpian.iitkgp.ac.in::daf22075-a059-46be-bef1-7f67bdd98f3a" providerId="AD" clId="Web-{76C5237C-7A0C-B533-2D0D-4542C86E5FA5}" dt="2022-04-01T12:45:57.458" v="578" actId="1076"/>
        <pc:sldMkLst>
          <pc:docMk/>
          <pc:sldMk cId="847525409" sldId="262"/>
        </pc:sldMkLst>
        <pc:spChg chg="mod">
          <ac:chgData name="Gopal" userId="S::garggopal2001@kgpian.iitkgp.ac.in::daf22075-a059-46be-bef1-7f67bdd98f3a" providerId="AD" clId="Web-{76C5237C-7A0C-B533-2D0D-4542C86E5FA5}" dt="2022-04-01T12:45:57.458" v="578" actId="1076"/>
          <ac:spMkLst>
            <pc:docMk/>
            <pc:sldMk cId="847525409" sldId="262"/>
            <ac:spMk id="4" creationId="{F8B76D5B-2637-6F28-E236-0A8221303A3A}"/>
          </ac:spMkLst>
        </pc:spChg>
        <pc:picChg chg="mod">
          <ac:chgData name="Gopal" userId="S::garggopal2001@kgpian.iitkgp.ac.in::daf22075-a059-46be-bef1-7f67bdd98f3a" providerId="AD" clId="Web-{76C5237C-7A0C-B533-2D0D-4542C86E5FA5}" dt="2022-04-01T11:08:53.197" v="50" actId="1076"/>
          <ac:picMkLst>
            <pc:docMk/>
            <pc:sldMk cId="847525409" sldId="262"/>
            <ac:picMk id="3" creationId="{7F4ABF9D-703A-2B1D-4E92-300CA9EBC07A}"/>
          </ac:picMkLst>
        </pc:picChg>
      </pc:sldChg>
      <pc:sldChg chg="modSp">
        <pc:chgData name="Gopal" userId="S::garggopal2001@kgpian.iitkgp.ac.in::daf22075-a059-46be-bef1-7f67bdd98f3a" providerId="AD" clId="Web-{76C5237C-7A0C-B533-2D0D-4542C86E5FA5}" dt="2022-04-01T11:40:10.384" v="302" actId="20577"/>
        <pc:sldMkLst>
          <pc:docMk/>
          <pc:sldMk cId="3669399078" sldId="263"/>
        </pc:sldMkLst>
        <pc:spChg chg="mod">
          <ac:chgData name="Gopal" userId="S::garggopal2001@kgpian.iitkgp.ac.in::daf22075-a059-46be-bef1-7f67bdd98f3a" providerId="AD" clId="Web-{76C5237C-7A0C-B533-2D0D-4542C86E5FA5}" dt="2022-04-01T11:40:10.384" v="302" actId="20577"/>
          <ac:spMkLst>
            <pc:docMk/>
            <pc:sldMk cId="3669399078" sldId="263"/>
            <ac:spMk id="3" creationId="{5E2E63C6-D0DB-8BED-A155-E81388C60172}"/>
          </ac:spMkLst>
        </pc:spChg>
      </pc:sldChg>
      <pc:sldChg chg="modSp">
        <pc:chgData name="Gopal" userId="S::garggopal2001@kgpian.iitkgp.ac.in::daf22075-a059-46be-bef1-7f67bdd98f3a" providerId="AD" clId="Web-{76C5237C-7A0C-B533-2D0D-4542C86E5FA5}" dt="2022-04-01T11:40:48.463" v="313" actId="1076"/>
        <pc:sldMkLst>
          <pc:docMk/>
          <pc:sldMk cId="1436940518" sldId="264"/>
        </pc:sldMkLst>
        <pc:spChg chg="mod">
          <ac:chgData name="Gopal" userId="S::garggopal2001@kgpian.iitkgp.ac.in::daf22075-a059-46be-bef1-7f67bdd98f3a" providerId="AD" clId="Web-{76C5237C-7A0C-B533-2D0D-4542C86E5FA5}" dt="2022-04-01T11:40:48.463" v="313" actId="1076"/>
          <ac:spMkLst>
            <pc:docMk/>
            <pc:sldMk cId="1436940518" sldId="264"/>
            <ac:spMk id="3" creationId="{5E2E63C6-D0DB-8BED-A155-E81388C60172}"/>
          </ac:spMkLst>
        </pc:spChg>
      </pc:sldChg>
      <pc:sldChg chg="modSp">
        <pc:chgData name="Gopal" userId="S::garggopal2001@kgpian.iitkgp.ac.in::daf22075-a059-46be-bef1-7f67bdd98f3a" providerId="AD" clId="Web-{76C5237C-7A0C-B533-2D0D-4542C86E5FA5}" dt="2022-04-01T11:40:55.603" v="314" actId="20577"/>
        <pc:sldMkLst>
          <pc:docMk/>
          <pc:sldMk cId="655052924" sldId="265"/>
        </pc:sldMkLst>
        <pc:spChg chg="mod">
          <ac:chgData name="Gopal" userId="S::garggopal2001@kgpian.iitkgp.ac.in::daf22075-a059-46be-bef1-7f67bdd98f3a" providerId="AD" clId="Web-{76C5237C-7A0C-B533-2D0D-4542C86E5FA5}" dt="2022-04-01T11:40:55.603" v="314" actId="20577"/>
          <ac:spMkLst>
            <pc:docMk/>
            <pc:sldMk cId="655052924" sldId="265"/>
            <ac:spMk id="3" creationId="{5E2E63C6-D0DB-8BED-A155-E81388C60172}"/>
          </ac:spMkLst>
        </pc:spChg>
      </pc:sldChg>
      <pc:sldChg chg="modSp">
        <pc:chgData name="Gopal" userId="S::garggopal2001@kgpian.iitkgp.ac.in::daf22075-a059-46be-bef1-7f67bdd98f3a" providerId="AD" clId="Web-{76C5237C-7A0C-B533-2D0D-4542C86E5FA5}" dt="2022-04-01T11:41:03.635" v="315" actId="20577"/>
        <pc:sldMkLst>
          <pc:docMk/>
          <pc:sldMk cId="2940262709" sldId="266"/>
        </pc:sldMkLst>
        <pc:spChg chg="mod">
          <ac:chgData name="Gopal" userId="S::garggopal2001@kgpian.iitkgp.ac.in::daf22075-a059-46be-bef1-7f67bdd98f3a" providerId="AD" clId="Web-{76C5237C-7A0C-B533-2D0D-4542C86E5FA5}" dt="2022-04-01T11:41:03.635" v="315" actId="20577"/>
          <ac:spMkLst>
            <pc:docMk/>
            <pc:sldMk cId="2940262709" sldId="266"/>
            <ac:spMk id="3" creationId="{5E2E63C6-D0DB-8BED-A155-E81388C60172}"/>
          </ac:spMkLst>
        </pc:spChg>
      </pc:sldChg>
      <pc:sldChg chg="addSp delSp modSp">
        <pc:chgData name="Gopal" userId="S::garggopal2001@kgpian.iitkgp.ac.in::daf22075-a059-46be-bef1-7f67bdd98f3a" providerId="AD" clId="Web-{76C5237C-7A0C-B533-2D0D-4542C86E5FA5}" dt="2022-04-01T11:41:16.635" v="317" actId="1076"/>
        <pc:sldMkLst>
          <pc:docMk/>
          <pc:sldMk cId="2702996900" sldId="267"/>
        </pc:sldMkLst>
        <pc:spChg chg="mod">
          <ac:chgData name="Gopal" userId="S::garggopal2001@kgpian.iitkgp.ac.in::daf22075-a059-46be-bef1-7f67bdd98f3a" providerId="AD" clId="Web-{76C5237C-7A0C-B533-2D0D-4542C86E5FA5}" dt="2022-04-01T11:41:16.635" v="317" actId="1076"/>
          <ac:spMkLst>
            <pc:docMk/>
            <pc:sldMk cId="2702996900" sldId="267"/>
            <ac:spMk id="3" creationId="{5E2E63C6-D0DB-8BED-A155-E81388C60172}"/>
          </ac:spMkLst>
        </pc:spChg>
        <pc:spChg chg="add del">
          <ac:chgData name="Gopal" userId="S::garggopal2001@kgpian.iitkgp.ac.in::daf22075-a059-46be-bef1-7f67bdd98f3a" providerId="AD" clId="Web-{76C5237C-7A0C-B533-2D0D-4542C86E5FA5}" dt="2022-04-01T11:29:21.165" v="165"/>
          <ac:spMkLst>
            <pc:docMk/>
            <pc:sldMk cId="2702996900" sldId="267"/>
            <ac:spMk id="47" creationId="{A7895A40-19A4-42D6-9D30-DBC1E8002635}"/>
          </ac:spMkLst>
        </pc:spChg>
        <pc:spChg chg="add del">
          <ac:chgData name="Gopal" userId="S::garggopal2001@kgpian.iitkgp.ac.in::daf22075-a059-46be-bef1-7f67bdd98f3a" providerId="AD" clId="Web-{76C5237C-7A0C-B533-2D0D-4542C86E5FA5}" dt="2022-04-01T11:29:21.165" v="165"/>
          <ac:spMkLst>
            <pc:docMk/>
            <pc:sldMk cId="2702996900" sldId="267"/>
            <ac:spMk id="48" creationId="{02F429C4-ABC9-46FC-818A-B5429CDE4A96}"/>
          </ac:spMkLst>
        </pc:spChg>
        <pc:spChg chg="add del">
          <ac:chgData name="Gopal" userId="S::garggopal2001@kgpian.iitkgp.ac.in::daf22075-a059-46be-bef1-7f67bdd98f3a" providerId="AD" clId="Web-{76C5237C-7A0C-B533-2D0D-4542C86E5FA5}" dt="2022-04-01T11:29:21.165" v="165"/>
          <ac:spMkLst>
            <pc:docMk/>
            <pc:sldMk cId="2702996900" sldId="267"/>
            <ac:spMk id="49" creationId="{2CEF98E4-3709-4952-8F42-2305CCE34FA3}"/>
          </ac:spMkLst>
        </pc:spChg>
        <pc:spChg chg="add del">
          <ac:chgData name="Gopal" userId="S::garggopal2001@kgpian.iitkgp.ac.in::daf22075-a059-46be-bef1-7f67bdd98f3a" providerId="AD" clId="Web-{76C5237C-7A0C-B533-2D0D-4542C86E5FA5}" dt="2022-04-01T11:29:21.165" v="165"/>
          <ac:spMkLst>
            <pc:docMk/>
            <pc:sldMk cId="2702996900" sldId="267"/>
            <ac:spMk id="50" creationId="{F10BCCF5-D685-47FF-B675-647EAEB72C8E}"/>
          </ac:spMkLst>
        </pc:spChg>
        <pc:spChg chg="add del">
          <ac:chgData name="Gopal" userId="S::garggopal2001@kgpian.iitkgp.ac.in::daf22075-a059-46be-bef1-7f67bdd98f3a" providerId="AD" clId="Web-{76C5237C-7A0C-B533-2D0D-4542C86E5FA5}" dt="2022-04-01T11:29:21.165" v="165"/>
          <ac:spMkLst>
            <pc:docMk/>
            <pc:sldMk cId="2702996900" sldId="267"/>
            <ac:spMk id="51" creationId="{B0EE8A42-107A-4D4C-8D56-BBAE95C7FC0D}"/>
          </ac:spMkLst>
        </pc:spChg>
        <pc:spChg chg="add del">
          <ac:chgData name="Gopal" userId="S::garggopal2001@kgpian.iitkgp.ac.in::daf22075-a059-46be-bef1-7f67bdd98f3a" providerId="AD" clId="Web-{76C5237C-7A0C-B533-2D0D-4542C86E5FA5}" dt="2022-04-01T11:29:21.165" v="165"/>
          <ac:spMkLst>
            <pc:docMk/>
            <pc:sldMk cId="2702996900" sldId="267"/>
            <ac:spMk id="56" creationId="{9C7E0A2C-7C0A-4AAC-B3B0-6C12B2EBAE05}"/>
          </ac:spMkLst>
        </pc:spChg>
        <pc:spChg chg="add del">
          <ac:chgData name="Gopal" userId="S::garggopal2001@kgpian.iitkgp.ac.in::daf22075-a059-46be-bef1-7f67bdd98f3a" providerId="AD" clId="Web-{76C5237C-7A0C-B533-2D0D-4542C86E5FA5}" dt="2022-04-01T11:29:21.165" v="165"/>
          <ac:spMkLst>
            <pc:docMk/>
            <pc:sldMk cId="2702996900" sldId="267"/>
            <ac:spMk id="58" creationId="{5EB7D2A2-F448-44D4-938C-DC84CBCB3B1E}"/>
          </ac:spMkLst>
        </pc:spChg>
        <pc:spChg chg="add del">
          <ac:chgData name="Gopal" userId="S::garggopal2001@kgpian.iitkgp.ac.in::daf22075-a059-46be-bef1-7f67bdd98f3a" providerId="AD" clId="Web-{76C5237C-7A0C-B533-2D0D-4542C86E5FA5}" dt="2022-04-01T11:29:21.165" v="165"/>
          <ac:spMkLst>
            <pc:docMk/>
            <pc:sldMk cId="2702996900" sldId="267"/>
            <ac:spMk id="60" creationId="{871AEA07-1E14-44B4-8E55-64EF049CD66F}"/>
          </ac:spMkLst>
        </pc:spChg>
        <pc:cxnChg chg="add del">
          <ac:chgData name="Gopal" userId="S::garggopal2001@kgpian.iitkgp.ac.in::daf22075-a059-46be-bef1-7f67bdd98f3a" providerId="AD" clId="Web-{76C5237C-7A0C-B533-2D0D-4542C86E5FA5}" dt="2022-04-01T11:29:21.165" v="165"/>
          <ac:cxnSpMkLst>
            <pc:docMk/>
            <pc:sldMk cId="2702996900" sldId="267"/>
            <ac:cxnSpMk id="62" creationId="{F7C8EA93-3210-4C62-99E9-153C275E3A87}"/>
          </ac:cxnSpMkLst>
        </pc:cxnChg>
      </pc:sldChg>
      <pc:sldChg chg="addSp delSp modSp add ord replId">
        <pc:chgData name="Gopal" userId="S::garggopal2001@kgpian.iitkgp.ac.in::daf22075-a059-46be-bef1-7f67bdd98f3a" providerId="AD" clId="Web-{76C5237C-7A0C-B533-2D0D-4542C86E5FA5}" dt="2022-04-01T11:56:19.564" v="475" actId="20577"/>
        <pc:sldMkLst>
          <pc:docMk/>
          <pc:sldMk cId="3725817888" sldId="268"/>
        </pc:sldMkLst>
        <pc:spChg chg="del mod">
          <ac:chgData name="Gopal" userId="S::garggopal2001@kgpian.iitkgp.ac.in::daf22075-a059-46be-bef1-7f67bdd98f3a" providerId="AD" clId="Web-{76C5237C-7A0C-B533-2D0D-4542C86E5FA5}" dt="2022-04-01T11:20:56.137" v="137"/>
          <ac:spMkLst>
            <pc:docMk/>
            <pc:sldMk cId="3725817888" sldId="268"/>
            <ac:spMk id="4" creationId="{F8B76D5B-2637-6F28-E236-0A8221303A3A}"/>
          </ac:spMkLst>
        </pc:spChg>
        <pc:spChg chg="add mod">
          <ac:chgData name="Gopal" userId="S::garggopal2001@kgpian.iitkgp.ac.in::daf22075-a059-46be-bef1-7f67bdd98f3a" providerId="AD" clId="Web-{76C5237C-7A0C-B533-2D0D-4542C86E5FA5}" dt="2022-04-01T11:56:19.564" v="475" actId="20577"/>
          <ac:spMkLst>
            <pc:docMk/>
            <pc:sldMk cId="3725817888" sldId="268"/>
            <ac:spMk id="6" creationId="{D6CC1EB4-C908-F506-C91D-EB0652E4A83A}"/>
          </ac:spMkLst>
        </pc:spChg>
        <pc:picChg chg="add del mod">
          <ac:chgData name="Gopal" userId="S::garggopal2001@kgpian.iitkgp.ac.in::daf22075-a059-46be-bef1-7f67bdd98f3a" providerId="AD" clId="Web-{76C5237C-7A0C-B533-2D0D-4542C86E5FA5}" dt="2022-04-01T11:06:18.865" v="33"/>
          <ac:picMkLst>
            <pc:docMk/>
            <pc:sldMk cId="3725817888" sldId="268"/>
            <ac:picMk id="2" creationId="{ED147A83-3BCA-3B5B-4278-31144731C458}"/>
          </ac:picMkLst>
        </pc:picChg>
        <pc:picChg chg="del">
          <ac:chgData name="Gopal" userId="S::garggopal2001@kgpian.iitkgp.ac.in::daf22075-a059-46be-bef1-7f67bdd98f3a" providerId="AD" clId="Web-{76C5237C-7A0C-B533-2D0D-4542C86E5FA5}" dt="2022-04-01T11:05:58.724" v="30"/>
          <ac:picMkLst>
            <pc:docMk/>
            <pc:sldMk cId="3725817888" sldId="268"/>
            <ac:picMk id="3" creationId="{7F4ABF9D-703A-2B1D-4E92-300CA9EBC07A}"/>
          </ac:picMkLst>
        </pc:picChg>
        <pc:picChg chg="add mod">
          <ac:chgData name="Gopal" userId="S::garggopal2001@kgpian.iitkgp.ac.in::daf22075-a059-46be-bef1-7f67bdd98f3a" providerId="AD" clId="Web-{76C5237C-7A0C-B533-2D0D-4542C86E5FA5}" dt="2022-04-01T11:09:13.635" v="53" actId="1076"/>
          <ac:picMkLst>
            <pc:docMk/>
            <pc:sldMk cId="3725817888" sldId="268"/>
            <ac:picMk id="5" creationId="{D14396CA-B06F-CB08-5FB6-881FF33623D4}"/>
          </ac:picMkLst>
        </pc:picChg>
      </pc:sldChg>
      <pc:sldChg chg="addSp delSp modSp add ord replId">
        <pc:chgData name="Gopal" userId="S::garggopal2001@kgpian.iitkgp.ac.in::daf22075-a059-46be-bef1-7f67bdd98f3a" providerId="AD" clId="Web-{76C5237C-7A0C-B533-2D0D-4542C86E5FA5}" dt="2022-04-01T12:45:45.395" v="575" actId="1076"/>
        <pc:sldMkLst>
          <pc:docMk/>
          <pc:sldMk cId="42273824" sldId="269"/>
        </pc:sldMkLst>
        <pc:spChg chg="add mod">
          <ac:chgData name="Gopal" userId="S::garggopal2001@kgpian.iitkgp.ac.in::daf22075-a059-46be-bef1-7f67bdd98f3a" providerId="AD" clId="Web-{76C5237C-7A0C-B533-2D0D-4542C86E5FA5}" dt="2022-04-01T11:20:12.979" v="135" actId="1076"/>
          <ac:spMkLst>
            <pc:docMk/>
            <pc:sldMk cId="42273824" sldId="269"/>
            <ac:spMk id="3" creationId="{C3DE5F4B-5AEB-8283-0F84-1013328AF0A0}"/>
          </ac:spMkLst>
        </pc:spChg>
        <pc:spChg chg="del mod">
          <ac:chgData name="Gopal" userId="S::garggopal2001@kgpian.iitkgp.ac.in::daf22075-a059-46be-bef1-7f67bdd98f3a" providerId="AD" clId="Web-{76C5237C-7A0C-B533-2D0D-4542C86E5FA5}" dt="2022-04-01T11:19:58.526" v="130"/>
          <ac:spMkLst>
            <pc:docMk/>
            <pc:sldMk cId="42273824" sldId="269"/>
            <ac:spMk id="4" creationId="{F8B76D5B-2637-6F28-E236-0A8221303A3A}"/>
          </ac:spMkLst>
        </pc:spChg>
        <pc:spChg chg="add del mod">
          <ac:chgData name="Gopal" userId="S::garggopal2001@kgpian.iitkgp.ac.in::daf22075-a059-46be-bef1-7f67bdd98f3a" providerId="AD" clId="Web-{76C5237C-7A0C-B533-2D0D-4542C86E5FA5}" dt="2022-04-01T12:45:45.395" v="575" actId="1076"/>
          <ac:spMkLst>
            <pc:docMk/>
            <pc:sldMk cId="42273824" sldId="269"/>
            <ac:spMk id="6" creationId="{9F2A0312-7EC3-DDDB-1A7D-4EA41EBFD5E8}"/>
          </ac:spMkLst>
        </pc:spChg>
        <pc:picChg chg="add mod">
          <ac:chgData name="Gopal" userId="S::garggopal2001@kgpian.iitkgp.ac.in::daf22075-a059-46be-bef1-7f67bdd98f3a" providerId="AD" clId="Web-{76C5237C-7A0C-B533-2D0D-4542C86E5FA5}" dt="2022-04-01T11:15:40.988" v="91" actId="1076"/>
          <ac:picMkLst>
            <pc:docMk/>
            <pc:sldMk cId="42273824" sldId="269"/>
            <ac:picMk id="2" creationId="{F211B9B1-D543-7AAB-3745-EA7A7BE5E2DC}"/>
          </ac:picMkLst>
        </pc:picChg>
        <pc:picChg chg="del">
          <ac:chgData name="Gopal" userId="S::garggopal2001@kgpian.iitkgp.ac.in::daf22075-a059-46be-bef1-7f67bdd98f3a" providerId="AD" clId="Web-{76C5237C-7A0C-B533-2D0D-4542C86E5FA5}" dt="2022-04-01T11:14:44.206" v="85"/>
          <ac:picMkLst>
            <pc:docMk/>
            <pc:sldMk cId="42273824" sldId="269"/>
            <ac:picMk id="5" creationId="{D14396CA-B06F-CB08-5FB6-881FF33623D4}"/>
          </ac:picMkLst>
        </pc:picChg>
      </pc:sldChg>
      <pc:sldChg chg="addSp delSp modSp add replId">
        <pc:chgData name="Gopal" userId="S::garggopal2001@kgpian.iitkgp.ac.in::daf22075-a059-46be-bef1-7f67bdd98f3a" providerId="AD" clId="Web-{76C5237C-7A0C-B533-2D0D-4542C86E5FA5}" dt="2022-04-01T12:45:36.504" v="572" actId="1076"/>
        <pc:sldMkLst>
          <pc:docMk/>
          <pc:sldMk cId="458124767" sldId="270"/>
        </pc:sldMkLst>
        <pc:spChg chg="add mod">
          <ac:chgData name="Gopal" userId="S::garggopal2001@kgpian.iitkgp.ac.in::daf22075-a059-46be-bef1-7f67bdd98f3a" providerId="AD" clId="Web-{76C5237C-7A0C-B533-2D0D-4542C86E5FA5}" dt="2022-04-01T11:20:23.401" v="136" actId="1076"/>
          <ac:spMkLst>
            <pc:docMk/>
            <pc:sldMk cId="458124767" sldId="270"/>
            <ac:spMk id="3" creationId="{A7EE4A2C-7C53-F656-96C2-4B77D2453BA1}"/>
          </ac:spMkLst>
        </pc:spChg>
        <pc:spChg chg="add mod">
          <ac:chgData name="Gopal" userId="S::garggopal2001@kgpian.iitkgp.ac.in::daf22075-a059-46be-bef1-7f67bdd98f3a" providerId="AD" clId="Web-{76C5237C-7A0C-B533-2D0D-4542C86E5FA5}" dt="2022-04-01T12:45:36.504" v="572" actId="1076"/>
          <ac:spMkLst>
            <pc:docMk/>
            <pc:sldMk cId="458124767" sldId="270"/>
            <ac:spMk id="4" creationId="{81B73EA2-9194-2B27-0F11-36093A238022}"/>
          </ac:spMkLst>
        </pc:spChg>
        <pc:spChg chg="del mod">
          <ac:chgData name="Gopal" userId="S::garggopal2001@kgpian.iitkgp.ac.in::daf22075-a059-46be-bef1-7f67bdd98f3a" providerId="AD" clId="Web-{76C5237C-7A0C-B533-2D0D-4542C86E5FA5}" dt="2022-04-01T11:19:36.728" v="122"/>
          <ac:spMkLst>
            <pc:docMk/>
            <pc:sldMk cId="458124767" sldId="270"/>
            <ac:spMk id="4" creationId="{F8B76D5B-2637-6F28-E236-0A8221303A3A}"/>
          </ac:spMkLst>
        </pc:spChg>
        <pc:spChg chg="add del mod">
          <ac:chgData name="Gopal" userId="S::garggopal2001@kgpian.iitkgp.ac.in::daf22075-a059-46be-bef1-7f67bdd98f3a" providerId="AD" clId="Web-{76C5237C-7A0C-B533-2D0D-4542C86E5FA5}" dt="2022-04-01T11:21:05.168" v="141"/>
          <ac:spMkLst>
            <pc:docMk/>
            <pc:sldMk cId="458124767" sldId="270"/>
            <ac:spMk id="5" creationId="{5EEBC1FE-57AD-BF96-71E6-69240101A611}"/>
          </ac:spMkLst>
        </pc:spChg>
        <pc:picChg chg="mod">
          <ac:chgData name="Gopal" userId="S::garggopal2001@kgpian.iitkgp.ac.in::daf22075-a059-46be-bef1-7f67bdd98f3a" providerId="AD" clId="Web-{76C5237C-7A0C-B533-2D0D-4542C86E5FA5}" dt="2022-04-01T11:17:51.663" v="100" actId="1076"/>
          <ac:picMkLst>
            <pc:docMk/>
            <pc:sldMk cId="458124767" sldId="270"/>
            <ac:picMk id="2" creationId="{F211B9B1-D543-7AAB-3745-EA7A7BE5E2DC}"/>
          </ac:picMkLst>
        </pc:picChg>
      </pc:sldChg>
      <pc:sldChg chg="addSp delSp modSp add ord replId">
        <pc:chgData name="Gopal" userId="S::garggopal2001@kgpian.iitkgp.ac.in::daf22075-a059-46be-bef1-7f67bdd98f3a" providerId="AD" clId="Web-{76C5237C-7A0C-B533-2D0D-4542C86E5FA5}" dt="2022-04-01T11:21:59.607" v="149" actId="14100"/>
        <pc:sldMkLst>
          <pc:docMk/>
          <pc:sldMk cId="2533348662" sldId="271"/>
        </pc:sldMkLst>
        <pc:spChg chg="del">
          <ac:chgData name="Gopal" userId="S::garggopal2001@kgpian.iitkgp.ac.in::daf22075-a059-46be-bef1-7f67bdd98f3a" providerId="AD" clId="Web-{76C5237C-7A0C-B533-2D0D-4542C86E5FA5}" dt="2022-04-01T11:21:15.731" v="145"/>
          <ac:spMkLst>
            <pc:docMk/>
            <pc:sldMk cId="2533348662" sldId="271"/>
            <ac:spMk id="3" creationId="{A7EE4A2C-7C53-F656-96C2-4B77D2453BA1}"/>
          </ac:spMkLst>
        </pc:spChg>
        <pc:picChg chg="del">
          <ac:chgData name="Gopal" userId="S::garggopal2001@kgpian.iitkgp.ac.in::daf22075-a059-46be-bef1-7f67bdd98f3a" providerId="AD" clId="Web-{76C5237C-7A0C-B533-2D0D-4542C86E5FA5}" dt="2022-04-01T11:21:11.778" v="144"/>
          <ac:picMkLst>
            <pc:docMk/>
            <pc:sldMk cId="2533348662" sldId="271"/>
            <ac:picMk id="2" creationId="{F211B9B1-D543-7AAB-3745-EA7A7BE5E2DC}"/>
          </ac:picMkLst>
        </pc:picChg>
        <pc:picChg chg="add mod">
          <ac:chgData name="Gopal" userId="S::garggopal2001@kgpian.iitkgp.ac.in::daf22075-a059-46be-bef1-7f67bdd98f3a" providerId="AD" clId="Web-{76C5237C-7A0C-B533-2D0D-4542C86E5FA5}" dt="2022-04-01T11:21:59.607" v="149" actId="14100"/>
          <ac:picMkLst>
            <pc:docMk/>
            <pc:sldMk cId="2533348662" sldId="271"/>
            <ac:picMk id="4" creationId="{A1E73FEF-9503-4D92-9CE4-6E5DDF2AFB17}"/>
          </ac:picMkLst>
        </pc:picChg>
      </pc:sldChg>
      <pc:sldChg chg="modSp add ord replId">
        <pc:chgData name="Gopal" userId="S::garggopal2001@kgpian.iitkgp.ac.in::daf22075-a059-46be-bef1-7f67bdd98f3a" providerId="AD" clId="Web-{76C5237C-7A0C-B533-2D0D-4542C86E5FA5}" dt="2022-04-01T11:33:56.328" v="261"/>
        <pc:sldMkLst>
          <pc:docMk/>
          <pc:sldMk cId="179860899" sldId="272"/>
        </pc:sldMkLst>
        <pc:picChg chg="mod">
          <ac:chgData name="Gopal" userId="S::garggopal2001@kgpian.iitkgp.ac.in::daf22075-a059-46be-bef1-7f67bdd98f3a" providerId="AD" clId="Web-{76C5237C-7A0C-B533-2D0D-4542C86E5FA5}" dt="2022-04-01T11:27:05.349" v="156" actId="1076"/>
          <ac:picMkLst>
            <pc:docMk/>
            <pc:sldMk cId="179860899" sldId="272"/>
            <ac:picMk id="4" creationId="{A1E73FEF-9503-4D92-9CE4-6E5DDF2AFB17}"/>
          </ac:picMkLst>
        </pc:picChg>
      </pc:sldChg>
      <pc:sldChg chg="addSp delSp modSp new del">
        <pc:chgData name="Gopal" userId="S::garggopal2001@kgpian.iitkgp.ac.in::daf22075-a059-46be-bef1-7f67bdd98f3a" providerId="AD" clId="Web-{76C5237C-7A0C-B533-2D0D-4542C86E5FA5}" dt="2022-04-01T11:34:11.297" v="268"/>
        <pc:sldMkLst>
          <pc:docMk/>
          <pc:sldMk cId="4213948117" sldId="273"/>
        </pc:sldMkLst>
        <pc:picChg chg="add del mod">
          <ac:chgData name="Gopal" userId="S::garggopal2001@kgpian.iitkgp.ac.in::daf22075-a059-46be-bef1-7f67bdd98f3a" providerId="AD" clId="Web-{76C5237C-7A0C-B533-2D0D-4542C86E5FA5}" dt="2022-04-01T11:34:03.609" v="264"/>
          <ac:picMkLst>
            <pc:docMk/>
            <pc:sldMk cId="4213948117" sldId="273"/>
            <ac:picMk id="2" creationId="{D8A14AA6-93FF-26B4-218D-49D2103EA711}"/>
          </ac:picMkLst>
        </pc:picChg>
        <pc:picChg chg="add del mod">
          <ac:chgData name="Gopal" userId="S::garggopal2001@kgpian.iitkgp.ac.in::daf22075-a059-46be-bef1-7f67bdd98f3a" providerId="AD" clId="Web-{76C5237C-7A0C-B533-2D0D-4542C86E5FA5}" dt="2022-04-01T11:33:59.875" v="262"/>
          <ac:picMkLst>
            <pc:docMk/>
            <pc:sldMk cId="4213948117" sldId="273"/>
            <ac:picMk id="3" creationId="{50A31DFD-61AB-650E-DAE3-3A0E95E54323}"/>
          </ac:picMkLst>
        </pc:picChg>
        <pc:picChg chg="add del mod">
          <ac:chgData name="Gopal" userId="S::garggopal2001@kgpian.iitkgp.ac.in::daf22075-a059-46be-bef1-7f67bdd98f3a" providerId="AD" clId="Web-{76C5237C-7A0C-B533-2D0D-4542C86E5FA5}" dt="2022-04-01T11:34:07.781" v="266"/>
          <ac:picMkLst>
            <pc:docMk/>
            <pc:sldMk cId="4213948117" sldId="273"/>
            <ac:picMk id="4" creationId="{9501F840-7E74-4ABD-AB7B-48DFFC1E0098}"/>
          </ac:picMkLst>
        </pc:picChg>
      </pc:sldChg>
      <pc:sldChg chg="addSp delSp modSp add replId">
        <pc:chgData name="Gopal" userId="S::garggopal2001@kgpian.iitkgp.ac.in::daf22075-a059-46be-bef1-7f67bdd98f3a" providerId="AD" clId="Web-{76C5237C-7A0C-B533-2D0D-4542C86E5FA5}" dt="2022-04-01T12:49:39.043" v="579" actId="14100"/>
        <pc:sldMkLst>
          <pc:docMk/>
          <pc:sldMk cId="743741206" sldId="274"/>
        </pc:sldMkLst>
        <pc:spChg chg="add mod">
          <ac:chgData name="Gopal" userId="S::garggopal2001@kgpian.iitkgp.ac.in::daf22075-a059-46be-bef1-7f67bdd98f3a" providerId="AD" clId="Web-{76C5237C-7A0C-B533-2D0D-4542C86E5FA5}" dt="2022-04-01T11:33:22.889" v="257" actId="14100"/>
          <ac:spMkLst>
            <pc:docMk/>
            <pc:sldMk cId="743741206" sldId="274"/>
            <ac:spMk id="2" creationId="{AC0348DC-048C-BACE-BC01-F8AFD4955C26}"/>
          </ac:spMkLst>
        </pc:spChg>
        <pc:spChg chg="mod">
          <ac:chgData name="Gopal" userId="S::garggopal2001@kgpian.iitkgp.ac.in::daf22075-a059-46be-bef1-7f67bdd98f3a" providerId="AD" clId="Web-{76C5237C-7A0C-B533-2D0D-4542C86E5FA5}" dt="2022-04-01T11:30:23.072" v="179" actId="1076"/>
          <ac:spMkLst>
            <pc:docMk/>
            <pc:sldMk cId="743741206" sldId="274"/>
            <ac:spMk id="3" creationId="{5E2E63C6-D0DB-8BED-A155-E81388C60172}"/>
          </ac:spMkLst>
        </pc:spChg>
        <pc:spChg chg="add mod">
          <ac:chgData name="Gopal" userId="S::garggopal2001@kgpian.iitkgp.ac.in::daf22075-a059-46be-bef1-7f67bdd98f3a" providerId="AD" clId="Web-{76C5237C-7A0C-B533-2D0D-4542C86E5FA5}" dt="2022-04-01T11:33:35.765" v="260" actId="14100"/>
          <ac:spMkLst>
            <pc:docMk/>
            <pc:sldMk cId="743741206" sldId="274"/>
            <ac:spMk id="13" creationId="{FF230AF9-D47A-18BE-965C-272D45A5547B}"/>
          </ac:spMkLst>
        </pc:spChg>
        <pc:spChg chg="add mod">
          <ac:chgData name="Gopal" userId="S::garggopal2001@kgpian.iitkgp.ac.in::daf22075-a059-46be-bef1-7f67bdd98f3a" providerId="AD" clId="Web-{76C5237C-7A0C-B533-2D0D-4542C86E5FA5}" dt="2022-04-01T11:33:29.421" v="259" actId="14100"/>
          <ac:spMkLst>
            <pc:docMk/>
            <pc:sldMk cId="743741206" sldId="274"/>
            <ac:spMk id="14" creationId="{E14EAB12-6B1C-E4D1-6460-E1A4AED05069}"/>
          </ac:spMkLst>
        </pc:spChg>
        <pc:spChg chg="del">
          <ac:chgData name="Gopal" userId="S::garggopal2001@kgpian.iitkgp.ac.in::daf22075-a059-46be-bef1-7f67bdd98f3a" providerId="AD" clId="Web-{76C5237C-7A0C-B533-2D0D-4542C86E5FA5}" dt="2022-04-01T11:29:26.790" v="167"/>
          <ac:spMkLst>
            <pc:docMk/>
            <pc:sldMk cId="743741206" sldId="274"/>
            <ac:spMk id="47" creationId="{A7895A40-19A4-42D6-9D30-DBC1E8002635}"/>
          </ac:spMkLst>
        </pc:spChg>
        <pc:spChg chg="del">
          <ac:chgData name="Gopal" userId="S::garggopal2001@kgpian.iitkgp.ac.in::daf22075-a059-46be-bef1-7f67bdd98f3a" providerId="AD" clId="Web-{76C5237C-7A0C-B533-2D0D-4542C86E5FA5}" dt="2022-04-01T11:29:26.790" v="167"/>
          <ac:spMkLst>
            <pc:docMk/>
            <pc:sldMk cId="743741206" sldId="274"/>
            <ac:spMk id="48" creationId="{02F429C4-ABC9-46FC-818A-B5429CDE4A96}"/>
          </ac:spMkLst>
        </pc:spChg>
        <pc:spChg chg="del">
          <ac:chgData name="Gopal" userId="S::garggopal2001@kgpian.iitkgp.ac.in::daf22075-a059-46be-bef1-7f67bdd98f3a" providerId="AD" clId="Web-{76C5237C-7A0C-B533-2D0D-4542C86E5FA5}" dt="2022-04-01T11:29:26.790" v="167"/>
          <ac:spMkLst>
            <pc:docMk/>
            <pc:sldMk cId="743741206" sldId="274"/>
            <ac:spMk id="49" creationId="{2CEF98E4-3709-4952-8F42-2305CCE34FA3}"/>
          </ac:spMkLst>
        </pc:spChg>
        <pc:spChg chg="del">
          <ac:chgData name="Gopal" userId="S::garggopal2001@kgpian.iitkgp.ac.in::daf22075-a059-46be-bef1-7f67bdd98f3a" providerId="AD" clId="Web-{76C5237C-7A0C-B533-2D0D-4542C86E5FA5}" dt="2022-04-01T11:29:26.790" v="167"/>
          <ac:spMkLst>
            <pc:docMk/>
            <pc:sldMk cId="743741206" sldId="274"/>
            <ac:spMk id="50" creationId="{F10BCCF5-D685-47FF-B675-647EAEB72C8E}"/>
          </ac:spMkLst>
        </pc:spChg>
        <pc:spChg chg="del">
          <ac:chgData name="Gopal" userId="S::garggopal2001@kgpian.iitkgp.ac.in::daf22075-a059-46be-bef1-7f67bdd98f3a" providerId="AD" clId="Web-{76C5237C-7A0C-B533-2D0D-4542C86E5FA5}" dt="2022-04-01T11:29:26.790" v="167"/>
          <ac:spMkLst>
            <pc:docMk/>
            <pc:sldMk cId="743741206" sldId="274"/>
            <ac:spMk id="51" creationId="{B0EE8A42-107A-4D4C-8D56-BBAE95C7FC0D}"/>
          </ac:spMkLst>
        </pc:spChg>
        <pc:spChg chg="add">
          <ac:chgData name="Gopal" userId="S::garggopal2001@kgpian.iitkgp.ac.in::daf22075-a059-46be-bef1-7f67bdd98f3a" providerId="AD" clId="Web-{76C5237C-7A0C-B533-2D0D-4542C86E5FA5}" dt="2022-04-01T11:29:26.790" v="167"/>
          <ac:spMkLst>
            <pc:docMk/>
            <pc:sldMk cId="743741206" sldId="274"/>
            <ac:spMk id="56" creationId="{4522B21E-B2B9-4C72-9A71-C87EFD137480}"/>
          </ac:spMkLst>
        </pc:spChg>
        <pc:spChg chg="add">
          <ac:chgData name="Gopal" userId="S::garggopal2001@kgpian.iitkgp.ac.in::daf22075-a059-46be-bef1-7f67bdd98f3a" providerId="AD" clId="Web-{76C5237C-7A0C-B533-2D0D-4542C86E5FA5}" dt="2022-04-01T11:29:26.790" v="167"/>
          <ac:spMkLst>
            <pc:docMk/>
            <pc:sldMk cId="743741206" sldId="274"/>
            <ac:spMk id="58" creationId="{5EB7D2A2-F448-44D4-938C-DC84CBCB3B1E}"/>
          </ac:spMkLst>
        </pc:spChg>
        <pc:spChg chg="add">
          <ac:chgData name="Gopal" userId="S::garggopal2001@kgpian.iitkgp.ac.in::daf22075-a059-46be-bef1-7f67bdd98f3a" providerId="AD" clId="Web-{76C5237C-7A0C-B533-2D0D-4542C86E5FA5}" dt="2022-04-01T11:29:26.790" v="167"/>
          <ac:spMkLst>
            <pc:docMk/>
            <pc:sldMk cId="743741206" sldId="274"/>
            <ac:spMk id="60" creationId="{871AEA07-1E14-44B4-8E55-64EF049CD66F}"/>
          </ac:spMkLst>
        </pc:spChg>
        <pc:picChg chg="add mod">
          <ac:chgData name="Gopal" userId="S::garggopal2001@kgpian.iitkgp.ac.in::daf22075-a059-46be-bef1-7f67bdd98f3a" providerId="AD" clId="Web-{76C5237C-7A0C-B533-2D0D-4542C86E5FA5}" dt="2022-04-01T11:34:19.156" v="273" actId="1076"/>
          <ac:picMkLst>
            <pc:docMk/>
            <pc:sldMk cId="743741206" sldId="274"/>
            <ac:picMk id="4" creationId="{431C7918-9BD6-B916-4448-56B0D5D6413B}"/>
          </ac:picMkLst>
        </pc:picChg>
        <pc:picChg chg="add mod">
          <ac:chgData name="Gopal" userId="S::garggopal2001@kgpian.iitkgp.ac.in::daf22075-a059-46be-bef1-7f67bdd98f3a" providerId="AD" clId="Web-{76C5237C-7A0C-B533-2D0D-4542C86E5FA5}" dt="2022-04-01T12:49:39.043" v="579" actId="14100"/>
          <ac:picMkLst>
            <pc:docMk/>
            <pc:sldMk cId="743741206" sldId="274"/>
            <ac:picMk id="5" creationId="{5B6FE1D5-E494-97D7-2831-376593AEF90E}"/>
          </ac:picMkLst>
        </pc:picChg>
        <pc:picChg chg="add mod">
          <ac:chgData name="Gopal" userId="S::garggopal2001@kgpian.iitkgp.ac.in::daf22075-a059-46be-bef1-7f67bdd98f3a" providerId="AD" clId="Web-{76C5237C-7A0C-B533-2D0D-4542C86E5FA5}" dt="2022-04-01T11:34:20.250" v="274" actId="1076"/>
          <ac:picMkLst>
            <pc:docMk/>
            <pc:sldMk cId="743741206" sldId="274"/>
            <ac:picMk id="6" creationId="{B14F1F8A-E014-5E11-AF0E-D9F1C5BFA6AE}"/>
          </ac:picMkLst>
        </pc:picChg>
        <pc:cxnChg chg="add">
          <ac:chgData name="Gopal" userId="S::garggopal2001@kgpian.iitkgp.ac.in::daf22075-a059-46be-bef1-7f67bdd98f3a" providerId="AD" clId="Web-{76C5237C-7A0C-B533-2D0D-4542C86E5FA5}" dt="2022-04-01T11:29:26.790" v="167"/>
          <ac:cxnSpMkLst>
            <pc:docMk/>
            <pc:sldMk cId="743741206" sldId="274"/>
            <ac:cxnSpMk id="62" creationId="{F7C8EA93-3210-4C62-99E9-153C275E3A87}"/>
          </ac:cxnSpMkLst>
        </pc:cxnChg>
      </pc:sldChg>
      <pc:sldChg chg="addSp delSp modSp add replId">
        <pc:chgData name="Gopal" userId="S::garggopal2001@kgpian.iitkgp.ac.in::daf22075-a059-46be-bef1-7f67bdd98f3a" providerId="AD" clId="Web-{76C5237C-7A0C-B533-2D0D-4542C86E5FA5}" dt="2022-04-01T11:41:31.979" v="319" actId="1076"/>
        <pc:sldMkLst>
          <pc:docMk/>
          <pc:sldMk cId="564902210" sldId="275"/>
        </pc:sldMkLst>
        <pc:spChg chg="del">
          <ac:chgData name="Gopal" userId="S::garggopal2001@kgpian.iitkgp.ac.in::daf22075-a059-46be-bef1-7f67bdd98f3a" providerId="AD" clId="Web-{76C5237C-7A0C-B533-2D0D-4542C86E5FA5}" dt="2022-04-01T11:38:35.600" v="283"/>
          <ac:spMkLst>
            <pc:docMk/>
            <pc:sldMk cId="564902210" sldId="275"/>
            <ac:spMk id="2" creationId="{AC0348DC-048C-BACE-BC01-F8AFD4955C26}"/>
          </ac:spMkLst>
        </pc:spChg>
        <pc:spChg chg="del">
          <ac:chgData name="Gopal" userId="S::garggopal2001@kgpian.iitkgp.ac.in::daf22075-a059-46be-bef1-7f67bdd98f3a" providerId="AD" clId="Web-{76C5237C-7A0C-B533-2D0D-4542C86E5FA5}" dt="2022-04-01T11:38:31.209" v="279"/>
          <ac:spMkLst>
            <pc:docMk/>
            <pc:sldMk cId="564902210" sldId="275"/>
            <ac:spMk id="3" creationId="{5E2E63C6-D0DB-8BED-A155-E81388C60172}"/>
          </ac:spMkLst>
        </pc:spChg>
        <pc:spChg chg="add mod">
          <ac:chgData name="Gopal" userId="S::garggopal2001@kgpian.iitkgp.ac.in::daf22075-a059-46be-bef1-7f67bdd98f3a" providerId="AD" clId="Web-{76C5237C-7A0C-B533-2D0D-4542C86E5FA5}" dt="2022-04-01T11:41:31.979" v="319" actId="1076"/>
          <ac:spMkLst>
            <pc:docMk/>
            <pc:sldMk cId="564902210" sldId="275"/>
            <ac:spMk id="7" creationId="{941B3295-55D2-CCD6-49D5-1E5BCE26C16C}"/>
          </ac:spMkLst>
        </pc:spChg>
        <pc:spChg chg="del">
          <ac:chgData name="Gopal" userId="S::garggopal2001@kgpian.iitkgp.ac.in::daf22075-a059-46be-bef1-7f67bdd98f3a" providerId="AD" clId="Web-{76C5237C-7A0C-B533-2D0D-4542C86E5FA5}" dt="2022-04-01T11:38:34.241" v="281"/>
          <ac:spMkLst>
            <pc:docMk/>
            <pc:sldMk cId="564902210" sldId="275"/>
            <ac:spMk id="13" creationId="{FF230AF9-D47A-18BE-965C-272D45A5547B}"/>
          </ac:spMkLst>
        </pc:spChg>
        <pc:spChg chg="del">
          <ac:chgData name="Gopal" userId="S::garggopal2001@kgpian.iitkgp.ac.in::daf22075-a059-46be-bef1-7f67bdd98f3a" providerId="AD" clId="Web-{76C5237C-7A0C-B533-2D0D-4542C86E5FA5}" dt="2022-04-01T11:38:34.491" v="282"/>
          <ac:spMkLst>
            <pc:docMk/>
            <pc:sldMk cId="564902210" sldId="275"/>
            <ac:spMk id="14" creationId="{E14EAB12-6B1C-E4D1-6460-E1A4AED05069}"/>
          </ac:spMkLst>
        </pc:spChg>
        <pc:picChg chg="del">
          <ac:chgData name="Gopal" userId="S::garggopal2001@kgpian.iitkgp.ac.in::daf22075-a059-46be-bef1-7f67bdd98f3a" providerId="AD" clId="Web-{76C5237C-7A0C-B533-2D0D-4542C86E5FA5}" dt="2022-04-01T11:38:29.287" v="278"/>
          <ac:picMkLst>
            <pc:docMk/>
            <pc:sldMk cId="564902210" sldId="275"/>
            <ac:picMk id="4" creationId="{431C7918-9BD6-B916-4448-56B0D5D6413B}"/>
          </ac:picMkLst>
        </pc:picChg>
        <pc:picChg chg="del">
          <ac:chgData name="Gopal" userId="S::garggopal2001@kgpian.iitkgp.ac.in::daf22075-a059-46be-bef1-7f67bdd98f3a" providerId="AD" clId="Web-{76C5237C-7A0C-B533-2D0D-4542C86E5FA5}" dt="2022-04-01T11:38:32.006" v="280"/>
          <ac:picMkLst>
            <pc:docMk/>
            <pc:sldMk cId="564902210" sldId="275"/>
            <ac:picMk id="5" creationId="{5B6FE1D5-E494-97D7-2831-376593AEF90E}"/>
          </ac:picMkLst>
        </pc:picChg>
        <pc:picChg chg="del">
          <ac:chgData name="Gopal" userId="S::garggopal2001@kgpian.iitkgp.ac.in::daf22075-a059-46be-bef1-7f67bdd98f3a" providerId="AD" clId="Web-{76C5237C-7A0C-B533-2D0D-4542C86E5FA5}" dt="2022-04-01T11:38:28.459" v="277"/>
          <ac:picMkLst>
            <pc:docMk/>
            <pc:sldMk cId="564902210" sldId="275"/>
            <ac:picMk id="6" creationId="{B14F1F8A-E014-5E11-AF0E-D9F1C5BFA6AE}"/>
          </ac:picMkLst>
        </pc:picChg>
      </pc:sldChg>
    </pc:docChg>
  </pc:docChgLst>
  <pc:docChgLst>
    <pc:chgData name="Gopal" userId="S::garggopal2001@kgpian.iitkgp.ac.in::daf22075-a059-46be-bef1-7f67bdd98f3a" providerId="AD" clId="Web-{E5D33068-6DFE-FD8D-EC46-CF49FFFCBA86}"/>
    <pc:docChg chg="addSld delSld modSld sldOrd">
      <pc:chgData name="Gopal" userId="S::garggopal2001@kgpian.iitkgp.ac.in::daf22075-a059-46be-bef1-7f67bdd98f3a" providerId="AD" clId="Web-{E5D33068-6DFE-FD8D-EC46-CF49FFFCBA86}" dt="2022-04-01T10:59:24.905" v="160" actId="14100"/>
      <pc:docMkLst>
        <pc:docMk/>
      </pc:docMkLst>
      <pc:sldChg chg="addSp delSp modSp mod setBg">
        <pc:chgData name="Gopal" userId="S::garggopal2001@kgpian.iitkgp.ac.in::daf22075-a059-46be-bef1-7f67bdd98f3a" providerId="AD" clId="Web-{E5D33068-6DFE-FD8D-EC46-CF49FFFCBA86}" dt="2022-04-01T10:53:57.863" v="86" actId="1076"/>
        <pc:sldMkLst>
          <pc:docMk/>
          <pc:sldMk cId="1701124052" sldId="257"/>
        </pc:sldMkLst>
        <pc:spChg chg="add del mod">
          <ac:chgData name="Gopal" userId="S::garggopal2001@kgpian.iitkgp.ac.in::daf22075-a059-46be-bef1-7f67bdd98f3a" providerId="AD" clId="Web-{E5D33068-6DFE-FD8D-EC46-CF49FFFCBA86}" dt="2022-04-01T10:47:50.258" v="18"/>
          <ac:spMkLst>
            <pc:docMk/>
            <pc:sldMk cId="1701124052" sldId="257"/>
            <ac:spMk id="2" creationId="{42306FB9-B643-E663-4DF1-63258AAC7D44}"/>
          </ac:spMkLst>
        </pc:spChg>
        <pc:spChg chg="add mod">
          <ac:chgData name="Gopal" userId="S::garggopal2001@kgpian.iitkgp.ac.in::daf22075-a059-46be-bef1-7f67bdd98f3a" providerId="AD" clId="Web-{E5D33068-6DFE-FD8D-EC46-CF49FFFCBA86}" dt="2022-04-01T10:53:57.863" v="86" actId="1076"/>
          <ac:spMkLst>
            <pc:docMk/>
            <pc:sldMk cId="1701124052" sldId="257"/>
            <ac:spMk id="3" creationId="{5E2E63C6-D0DB-8BED-A155-E81388C60172}"/>
          </ac:spMkLst>
        </pc:spChg>
        <pc:spChg chg="add del">
          <ac:chgData name="Gopal" userId="S::garggopal2001@kgpian.iitkgp.ac.in::daf22075-a059-46be-bef1-7f67bdd98f3a" providerId="AD" clId="Web-{E5D33068-6DFE-FD8D-EC46-CF49FFFCBA86}" dt="2022-04-01T10:48:56.260" v="36"/>
          <ac:spMkLst>
            <pc:docMk/>
            <pc:sldMk cId="1701124052" sldId="257"/>
            <ac:spMk id="4" creationId="{2F4E3CFA-1A4F-3D52-1380-8373328911FE}"/>
          </ac:spMkLst>
        </pc:spChg>
        <pc:spChg chg="add del">
          <ac:chgData name="Gopal" userId="S::garggopal2001@kgpian.iitkgp.ac.in::daf22075-a059-46be-bef1-7f67bdd98f3a" providerId="AD" clId="Web-{E5D33068-6DFE-FD8D-EC46-CF49FFFCBA86}" dt="2022-04-01T10:46:26.943" v="11"/>
          <ac:spMkLst>
            <pc:docMk/>
            <pc:sldMk cId="1701124052" sldId="257"/>
            <ac:spMk id="7" creationId="{081EA652-8C6A-4E69-BEB9-170809474553}"/>
          </ac:spMkLst>
        </pc:spChg>
        <pc:spChg chg="add del">
          <ac:chgData name="Gopal" userId="S::garggopal2001@kgpian.iitkgp.ac.in::daf22075-a059-46be-bef1-7f67bdd98f3a" providerId="AD" clId="Web-{E5D33068-6DFE-FD8D-EC46-CF49FFFCBA86}" dt="2022-04-01T10:46:26.943" v="11"/>
          <ac:spMkLst>
            <pc:docMk/>
            <pc:sldMk cId="1701124052" sldId="257"/>
            <ac:spMk id="9" creationId="{5298780A-33B9-4EA2-8F67-DE68AD62841B}"/>
          </ac:spMkLst>
        </pc:spChg>
        <pc:spChg chg="add del">
          <ac:chgData name="Gopal" userId="S::garggopal2001@kgpian.iitkgp.ac.in::daf22075-a059-46be-bef1-7f67bdd98f3a" providerId="AD" clId="Web-{E5D33068-6DFE-FD8D-EC46-CF49FFFCBA86}" dt="2022-04-01T10:46:26.943" v="11"/>
          <ac:spMkLst>
            <pc:docMk/>
            <pc:sldMk cId="1701124052" sldId="257"/>
            <ac:spMk id="11" creationId="{7F488E8B-4E1E-4402-8935-D4E6C02615C7}"/>
          </ac:spMkLst>
        </pc:spChg>
        <pc:spChg chg="add del">
          <ac:chgData name="Gopal" userId="S::garggopal2001@kgpian.iitkgp.ac.in::daf22075-a059-46be-bef1-7f67bdd98f3a" providerId="AD" clId="Web-{E5D33068-6DFE-FD8D-EC46-CF49FFFCBA86}" dt="2022-04-01T10:46:26.927" v="10"/>
          <ac:spMkLst>
            <pc:docMk/>
            <pc:sldMk cId="1701124052" sldId="257"/>
            <ac:spMk id="16" creationId="{3AD318CC-E2A8-4E27-9548-A047A78999B1}"/>
          </ac:spMkLst>
        </pc:spChg>
        <pc:spChg chg="mod">
          <ac:chgData name="Gopal" userId="S::garggopal2001@kgpian.iitkgp.ac.in::daf22075-a059-46be-bef1-7f67bdd98f3a" providerId="AD" clId="Web-{E5D33068-6DFE-FD8D-EC46-CF49FFFCBA86}" dt="2022-04-01T10:49:00.588" v="38"/>
          <ac:spMkLst>
            <pc:docMk/>
            <pc:sldMk cId="1701124052" sldId="257"/>
            <ac:spMk id="19" creationId="{74D4C416-D5F4-4F6F-A6F1-87A21CD4FCAF}"/>
          </ac:spMkLst>
        </pc:spChg>
        <pc:spChg chg="add del">
          <ac:chgData name="Gopal" userId="S::garggopal2001@kgpian.iitkgp.ac.in::daf22075-a059-46be-bef1-7f67bdd98f3a" providerId="AD" clId="Web-{E5D33068-6DFE-FD8D-EC46-CF49FFFCBA86}" dt="2022-04-01T10:46:26.927" v="10"/>
          <ac:spMkLst>
            <pc:docMk/>
            <pc:sldMk cId="1701124052" sldId="257"/>
            <ac:spMk id="22" creationId="{2C1BBA94-3F40-40AA-8BB9-E69E25E537C1}"/>
          </ac:spMkLst>
        </pc:spChg>
        <pc:spChg chg="add del mod">
          <ac:chgData name="Gopal" userId="S::garggopal2001@kgpian.iitkgp.ac.in::daf22075-a059-46be-bef1-7f67bdd98f3a" providerId="AD" clId="Web-{E5D33068-6DFE-FD8D-EC46-CF49FFFCBA86}" dt="2022-04-01T10:49:46.558" v="47"/>
          <ac:spMkLst>
            <pc:docMk/>
            <pc:sldMk cId="1701124052" sldId="257"/>
            <ac:spMk id="24" creationId="{CBC4F608-B4B8-48C3-9572-C0F061B1CD99}"/>
          </ac:spMkLst>
        </pc:spChg>
        <pc:spChg chg="add del mod">
          <ac:chgData name="Gopal" userId="S::garggopal2001@kgpian.iitkgp.ac.in::daf22075-a059-46be-bef1-7f67bdd98f3a" providerId="AD" clId="Web-{E5D33068-6DFE-FD8D-EC46-CF49FFFCBA86}" dt="2022-04-01T10:49:46.558" v="47"/>
          <ac:spMkLst>
            <pc:docMk/>
            <pc:sldMk cId="1701124052" sldId="257"/>
            <ac:spMk id="25" creationId="{8B9AA7C6-5E5A-498E-A6DF-A943376E09BC}"/>
          </ac:spMkLst>
        </pc:spChg>
        <pc:spChg chg="add del mod">
          <ac:chgData name="Gopal" userId="S::garggopal2001@kgpian.iitkgp.ac.in::daf22075-a059-46be-bef1-7f67bdd98f3a" providerId="AD" clId="Web-{E5D33068-6DFE-FD8D-EC46-CF49FFFCBA86}" dt="2022-04-01T10:49:46.558" v="47"/>
          <ac:spMkLst>
            <pc:docMk/>
            <pc:sldMk cId="1701124052" sldId="257"/>
            <ac:spMk id="27" creationId="{81E140AE-0ABF-47C8-BF32-7D2F0CF2BA44}"/>
          </ac:spMkLst>
        </pc:spChg>
        <pc:spChg chg="add del">
          <ac:chgData name="Gopal" userId="S::garggopal2001@kgpian.iitkgp.ac.in::daf22075-a059-46be-bef1-7f67bdd98f3a" providerId="AD" clId="Web-{E5D33068-6DFE-FD8D-EC46-CF49FFFCBA86}" dt="2022-04-01T10:49:09.292" v="44"/>
          <ac:spMkLst>
            <pc:docMk/>
            <pc:sldMk cId="1701124052" sldId="257"/>
            <ac:spMk id="32" creationId="{A7895A40-19A4-42D6-9D30-DBC1E8002635}"/>
          </ac:spMkLst>
        </pc:spChg>
        <pc:spChg chg="add del">
          <ac:chgData name="Gopal" userId="S::garggopal2001@kgpian.iitkgp.ac.in::daf22075-a059-46be-bef1-7f67bdd98f3a" providerId="AD" clId="Web-{E5D33068-6DFE-FD8D-EC46-CF49FFFCBA86}" dt="2022-04-01T10:49:09.292" v="44"/>
          <ac:spMkLst>
            <pc:docMk/>
            <pc:sldMk cId="1701124052" sldId="257"/>
            <ac:spMk id="34" creationId="{02F429C4-ABC9-46FC-818A-B5429CDE4A96}"/>
          </ac:spMkLst>
        </pc:spChg>
        <pc:spChg chg="add del">
          <ac:chgData name="Gopal" userId="S::garggopal2001@kgpian.iitkgp.ac.in::daf22075-a059-46be-bef1-7f67bdd98f3a" providerId="AD" clId="Web-{E5D33068-6DFE-FD8D-EC46-CF49FFFCBA86}" dt="2022-04-01T10:49:09.292" v="44"/>
          <ac:spMkLst>
            <pc:docMk/>
            <pc:sldMk cId="1701124052" sldId="257"/>
            <ac:spMk id="36" creationId="{2CEF98E4-3709-4952-8F42-2305CCE34FA3}"/>
          </ac:spMkLst>
        </pc:spChg>
        <pc:spChg chg="add del">
          <ac:chgData name="Gopal" userId="S::garggopal2001@kgpian.iitkgp.ac.in::daf22075-a059-46be-bef1-7f67bdd98f3a" providerId="AD" clId="Web-{E5D33068-6DFE-FD8D-EC46-CF49FFFCBA86}" dt="2022-04-01T10:49:09.292" v="44"/>
          <ac:spMkLst>
            <pc:docMk/>
            <pc:sldMk cId="1701124052" sldId="257"/>
            <ac:spMk id="38" creationId="{F10BCCF5-D685-47FF-B675-647EAEB72C8E}"/>
          </ac:spMkLst>
        </pc:spChg>
        <pc:spChg chg="add del">
          <ac:chgData name="Gopal" userId="S::garggopal2001@kgpian.iitkgp.ac.in::daf22075-a059-46be-bef1-7f67bdd98f3a" providerId="AD" clId="Web-{E5D33068-6DFE-FD8D-EC46-CF49FFFCBA86}" dt="2022-04-01T10:49:09.292" v="44"/>
          <ac:spMkLst>
            <pc:docMk/>
            <pc:sldMk cId="1701124052" sldId="257"/>
            <ac:spMk id="40" creationId="{B0EE8A42-107A-4D4C-8D56-BBAE95C7FC0D}"/>
          </ac:spMkLst>
        </pc:spChg>
        <pc:spChg chg="add del">
          <ac:chgData name="Gopal" userId="S::garggopal2001@kgpian.iitkgp.ac.in::daf22075-a059-46be-bef1-7f67bdd98f3a" providerId="AD" clId="Web-{E5D33068-6DFE-FD8D-EC46-CF49FFFCBA86}" dt="2022-04-01T10:49:46.558" v="46"/>
          <ac:spMkLst>
            <pc:docMk/>
            <pc:sldMk cId="1701124052" sldId="257"/>
            <ac:spMk id="42" creationId="{4522B21E-B2B9-4C72-9A71-C87EFD137480}"/>
          </ac:spMkLst>
        </pc:spChg>
        <pc:spChg chg="add del">
          <ac:chgData name="Gopal" userId="S::garggopal2001@kgpian.iitkgp.ac.in::daf22075-a059-46be-bef1-7f67bdd98f3a" providerId="AD" clId="Web-{E5D33068-6DFE-FD8D-EC46-CF49FFFCBA86}" dt="2022-04-01T10:49:46.558" v="46"/>
          <ac:spMkLst>
            <pc:docMk/>
            <pc:sldMk cId="1701124052" sldId="257"/>
            <ac:spMk id="43" creationId="{5EB7D2A2-F448-44D4-938C-DC84CBCB3B1E}"/>
          </ac:spMkLst>
        </pc:spChg>
        <pc:spChg chg="add del">
          <ac:chgData name="Gopal" userId="S::garggopal2001@kgpian.iitkgp.ac.in::daf22075-a059-46be-bef1-7f67bdd98f3a" providerId="AD" clId="Web-{E5D33068-6DFE-FD8D-EC46-CF49FFFCBA86}" dt="2022-04-01T10:49:46.558" v="46"/>
          <ac:spMkLst>
            <pc:docMk/>
            <pc:sldMk cId="1701124052" sldId="257"/>
            <ac:spMk id="44" creationId="{871AEA07-1E14-44B4-8E55-64EF049CD66F}"/>
          </ac:spMkLst>
        </pc:spChg>
        <pc:spChg chg="add">
          <ac:chgData name="Gopal" userId="S::garggopal2001@kgpian.iitkgp.ac.in::daf22075-a059-46be-bef1-7f67bdd98f3a" providerId="AD" clId="Web-{E5D33068-6DFE-FD8D-EC46-CF49FFFCBA86}" dt="2022-04-01T10:49:46.558" v="47"/>
          <ac:spMkLst>
            <pc:docMk/>
            <pc:sldMk cId="1701124052" sldId="257"/>
            <ac:spMk id="47" creationId="{A7895A40-19A4-42D6-9D30-DBC1E8002635}"/>
          </ac:spMkLst>
        </pc:spChg>
        <pc:spChg chg="add">
          <ac:chgData name="Gopal" userId="S::garggopal2001@kgpian.iitkgp.ac.in::daf22075-a059-46be-bef1-7f67bdd98f3a" providerId="AD" clId="Web-{E5D33068-6DFE-FD8D-EC46-CF49FFFCBA86}" dt="2022-04-01T10:49:46.558" v="47"/>
          <ac:spMkLst>
            <pc:docMk/>
            <pc:sldMk cId="1701124052" sldId="257"/>
            <ac:spMk id="48" creationId="{02F429C4-ABC9-46FC-818A-B5429CDE4A96}"/>
          </ac:spMkLst>
        </pc:spChg>
        <pc:spChg chg="add">
          <ac:chgData name="Gopal" userId="S::garggopal2001@kgpian.iitkgp.ac.in::daf22075-a059-46be-bef1-7f67bdd98f3a" providerId="AD" clId="Web-{E5D33068-6DFE-FD8D-EC46-CF49FFFCBA86}" dt="2022-04-01T10:49:46.558" v="47"/>
          <ac:spMkLst>
            <pc:docMk/>
            <pc:sldMk cId="1701124052" sldId="257"/>
            <ac:spMk id="49" creationId="{2CEF98E4-3709-4952-8F42-2305CCE34FA3}"/>
          </ac:spMkLst>
        </pc:spChg>
        <pc:spChg chg="add">
          <ac:chgData name="Gopal" userId="S::garggopal2001@kgpian.iitkgp.ac.in::daf22075-a059-46be-bef1-7f67bdd98f3a" providerId="AD" clId="Web-{E5D33068-6DFE-FD8D-EC46-CF49FFFCBA86}" dt="2022-04-01T10:49:46.558" v="47"/>
          <ac:spMkLst>
            <pc:docMk/>
            <pc:sldMk cId="1701124052" sldId="257"/>
            <ac:spMk id="50" creationId="{F10BCCF5-D685-47FF-B675-647EAEB72C8E}"/>
          </ac:spMkLst>
        </pc:spChg>
        <pc:spChg chg="add">
          <ac:chgData name="Gopal" userId="S::garggopal2001@kgpian.iitkgp.ac.in::daf22075-a059-46be-bef1-7f67bdd98f3a" providerId="AD" clId="Web-{E5D33068-6DFE-FD8D-EC46-CF49FFFCBA86}" dt="2022-04-01T10:49:46.558" v="47"/>
          <ac:spMkLst>
            <pc:docMk/>
            <pc:sldMk cId="1701124052" sldId="257"/>
            <ac:spMk id="51" creationId="{B0EE8A42-107A-4D4C-8D56-BBAE95C7FC0D}"/>
          </ac:spMkLst>
        </pc:spChg>
        <pc:grpChg chg="add del">
          <ac:chgData name="Gopal" userId="S::garggopal2001@kgpian.iitkgp.ac.in::daf22075-a059-46be-bef1-7f67bdd98f3a" providerId="AD" clId="Web-{E5D33068-6DFE-FD8D-EC46-CF49FFFCBA86}" dt="2022-04-01T10:46:26.927" v="10"/>
          <ac:grpSpMkLst>
            <pc:docMk/>
            <pc:sldMk cId="1701124052" sldId="257"/>
            <ac:grpSpMk id="18" creationId="{B14B560F-9DD7-4302-A60B-EBD3EF59B073}"/>
          </ac:grpSpMkLst>
        </pc:grpChg>
        <pc:grpChg chg="add del">
          <ac:chgData name="Gopal" userId="S::garggopal2001@kgpian.iitkgp.ac.in::daf22075-a059-46be-bef1-7f67bdd98f3a" providerId="AD" clId="Web-{E5D33068-6DFE-FD8D-EC46-CF49FFFCBA86}" dt="2022-04-01T10:49:46.558" v="47"/>
          <ac:grpSpMkLst>
            <pc:docMk/>
            <pc:sldMk cId="1701124052" sldId="257"/>
            <ac:grpSpMk id="26" creationId="{83EAB11A-76F7-48F4-9B4F-5BFDF4BF9670}"/>
          </ac:grpSpMkLst>
        </pc:grpChg>
        <pc:cxnChg chg="mod">
          <ac:chgData name="Gopal" userId="S::garggopal2001@kgpian.iitkgp.ac.in::daf22075-a059-46be-bef1-7f67bdd98f3a" providerId="AD" clId="Web-{E5D33068-6DFE-FD8D-EC46-CF49FFFCBA86}" dt="2022-04-01T10:49:00.588" v="39"/>
          <ac:cxnSpMkLst>
            <pc:docMk/>
            <pc:sldMk cId="1701124052" sldId="257"/>
            <ac:cxnSpMk id="20" creationId="{C6AC1C30-21C6-4BF6-93EE-B211D7A85011}"/>
          </ac:cxnSpMkLst>
        </pc:cxnChg>
        <pc:cxnChg chg="add del">
          <ac:chgData name="Gopal" userId="S::garggopal2001@kgpian.iitkgp.ac.in::daf22075-a059-46be-bef1-7f67bdd98f3a" providerId="AD" clId="Web-{E5D33068-6DFE-FD8D-EC46-CF49FFFCBA86}" dt="2022-04-01T10:49:46.558" v="46"/>
          <ac:cxnSpMkLst>
            <pc:docMk/>
            <pc:sldMk cId="1701124052" sldId="257"/>
            <ac:cxnSpMk id="45" creationId="{F7C8EA93-3210-4C62-99E9-153C275E3A87}"/>
          </ac:cxnSpMkLst>
        </pc:cxnChg>
      </pc:sldChg>
      <pc:sldChg chg="addSp modSp new del mod setBg">
        <pc:chgData name="Gopal" userId="S::garggopal2001@kgpian.iitkgp.ac.in::daf22075-a059-46be-bef1-7f67bdd98f3a" providerId="AD" clId="Web-{E5D33068-6DFE-FD8D-EC46-CF49FFFCBA86}" dt="2022-04-01T10:48:33.369" v="34"/>
        <pc:sldMkLst>
          <pc:docMk/>
          <pc:sldMk cId="676790870" sldId="258"/>
        </pc:sldMkLst>
        <pc:spChg chg="add mod">
          <ac:chgData name="Gopal" userId="S::garggopal2001@kgpian.iitkgp.ac.in::daf22075-a059-46be-bef1-7f67bdd98f3a" providerId="AD" clId="Web-{E5D33068-6DFE-FD8D-EC46-CF49FFFCBA86}" dt="2022-04-01T10:47:04.538" v="16"/>
          <ac:spMkLst>
            <pc:docMk/>
            <pc:sldMk cId="676790870" sldId="258"/>
            <ac:spMk id="2" creationId="{9DC4014C-5AF9-2A03-E92F-A85CFCB4F279}"/>
          </ac:spMkLst>
        </pc:spChg>
        <pc:spChg chg="add">
          <ac:chgData name="Gopal" userId="S::garggopal2001@kgpian.iitkgp.ac.in::daf22075-a059-46be-bef1-7f67bdd98f3a" providerId="AD" clId="Web-{E5D33068-6DFE-FD8D-EC46-CF49FFFCBA86}" dt="2022-04-01T10:47:04.538" v="16"/>
          <ac:spMkLst>
            <pc:docMk/>
            <pc:sldMk cId="676790870" sldId="258"/>
            <ac:spMk id="7" creationId="{8B9AA7C6-5E5A-498E-A6DF-A943376E09BC}"/>
          </ac:spMkLst>
        </pc:spChg>
        <pc:spChg chg="add">
          <ac:chgData name="Gopal" userId="S::garggopal2001@kgpian.iitkgp.ac.in::daf22075-a059-46be-bef1-7f67bdd98f3a" providerId="AD" clId="Web-{E5D33068-6DFE-FD8D-EC46-CF49FFFCBA86}" dt="2022-04-01T10:47:04.538" v="16"/>
          <ac:spMkLst>
            <pc:docMk/>
            <pc:sldMk cId="676790870" sldId="258"/>
            <ac:spMk id="13" creationId="{81E140AE-0ABF-47C8-BF32-7D2F0CF2BA44}"/>
          </ac:spMkLst>
        </pc:spChg>
        <pc:spChg chg="add">
          <ac:chgData name="Gopal" userId="S::garggopal2001@kgpian.iitkgp.ac.in::daf22075-a059-46be-bef1-7f67bdd98f3a" providerId="AD" clId="Web-{E5D33068-6DFE-FD8D-EC46-CF49FFFCBA86}" dt="2022-04-01T10:47:04.538" v="16"/>
          <ac:spMkLst>
            <pc:docMk/>
            <pc:sldMk cId="676790870" sldId="258"/>
            <ac:spMk id="15" creationId="{CBC4F608-B4B8-48C3-9572-C0F061B1CD99}"/>
          </ac:spMkLst>
        </pc:spChg>
        <pc:grpChg chg="add">
          <ac:chgData name="Gopal" userId="S::garggopal2001@kgpian.iitkgp.ac.in::daf22075-a059-46be-bef1-7f67bdd98f3a" providerId="AD" clId="Web-{E5D33068-6DFE-FD8D-EC46-CF49FFFCBA86}" dt="2022-04-01T10:47:04.538" v="16"/>
          <ac:grpSpMkLst>
            <pc:docMk/>
            <pc:sldMk cId="676790870" sldId="258"/>
            <ac:grpSpMk id="9" creationId="{83EAB11A-76F7-48F4-9B4F-5BFDF4BF9670}"/>
          </ac:grpSpMkLst>
        </pc:grpChg>
      </pc:sldChg>
      <pc:sldChg chg="new del">
        <pc:chgData name="Gopal" userId="S::garggopal2001@kgpian.iitkgp.ac.in::daf22075-a059-46be-bef1-7f67bdd98f3a" providerId="AD" clId="Web-{E5D33068-6DFE-FD8D-EC46-CF49FFFCBA86}" dt="2022-04-01T10:51:40.359" v="61"/>
        <pc:sldMkLst>
          <pc:docMk/>
          <pc:sldMk cId="2914677588" sldId="258"/>
        </pc:sldMkLst>
      </pc:sldChg>
      <pc:sldChg chg="delSp add del replId">
        <pc:chgData name="Gopal" userId="S::garggopal2001@kgpian.iitkgp.ac.in::daf22075-a059-46be-bef1-7f67bdd98f3a" providerId="AD" clId="Web-{E5D33068-6DFE-FD8D-EC46-CF49FFFCBA86}" dt="2022-04-01T10:51:55.141" v="64"/>
        <pc:sldMkLst>
          <pc:docMk/>
          <pc:sldMk cId="895414716" sldId="259"/>
        </pc:sldMkLst>
        <pc:spChg chg="del">
          <ac:chgData name="Gopal" userId="S::garggopal2001@kgpian.iitkgp.ac.in::daf22075-a059-46be-bef1-7f67bdd98f3a" providerId="AD" clId="Web-{E5D33068-6DFE-FD8D-EC46-CF49FFFCBA86}" dt="2022-04-01T10:51:46.422" v="62"/>
          <ac:spMkLst>
            <pc:docMk/>
            <pc:sldMk cId="895414716" sldId="259"/>
            <ac:spMk id="3" creationId="{5E2E63C6-D0DB-8BED-A155-E81388C60172}"/>
          </ac:spMkLst>
        </pc:spChg>
      </pc:sldChg>
      <pc:sldChg chg="modSp add">
        <pc:chgData name="Gopal" userId="S::garggopal2001@kgpian.iitkgp.ac.in::daf22075-a059-46be-bef1-7f67bdd98f3a" providerId="AD" clId="Web-{E5D33068-6DFE-FD8D-EC46-CF49FFFCBA86}" dt="2022-04-01T10:57:05.385" v="131" actId="20577"/>
        <pc:sldMkLst>
          <pc:docMk/>
          <pc:sldMk cId="65255923" sldId="260"/>
        </pc:sldMkLst>
        <pc:spChg chg="mod">
          <ac:chgData name="Gopal" userId="S::garggopal2001@kgpian.iitkgp.ac.in::daf22075-a059-46be-bef1-7f67bdd98f3a" providerId="AD" clId="Web-{E5D33068-6DFE-FD8D-EC46-CF49FFFCBA86}" dt="2022-04-01T10:57:05.385" v="131" actId="20577"/>
          <ac:spMkLst>
            <pc:docMk/>
            <pc:sldMk cId="65255923" sldId="260"/>
            <ac:spMk id="6" creationId="{1679D017-AFE6-C8BA-0400-E2E8CFAB0B66}"/>
          </ac:spMkLst>
        </pc:spChg>
      </pc:sldChg>
      <pc:sldChg chg="modSp add del ord replId">
        <pc:chgData name="Gopal" userId="S::garggopal2001@kgpian.iitkgp.ac.in::daf22075-a059-46be-bef1-7f67bdd98f3a" providerId="AD" clId="Web-{E5D33068-6DFE-FD8D-EC46-CF49FFFCBA86}" dt="2022-04-01T10:54:03.082" v="87"/>
        <pc:sldMkLst>
          <pc:docMk/>
          <pc:sldMk cId="1533896878" sldId="261"/>
        </pc:sldMkLst>
        <pc:spChg chg="mod">
          <ac:chgData name="Gopal" userId="S::garggopal2001@kgpian.iitkgp.ac.in::daf22075-a059-46be-bef1-7f67bdd98f3a" providerId="AD" clId="Web-{E5D33068-6DFE-FD8D-EC46-CF49FFFCBA86}" dt="2022-04-01T10:52:39.454" v="73" actId="20577"/>
          <ac:spMkLst>
            <pc:docMk/>
            <pc:sldMk cId="1533896878" sldId="261"/>
            <ac:spMk id="3" creationId="{5E2E63C6-D0DB-8BED-A155-E81388C60172}"/>
          </ac:spMkLst>
        </pc:spChg>
      </pc:sldChg>
      <pc:sldChg chg="modSp add ord replId">
        <pc:chgData name="Gopal" userId="S::garggopal2001@kgpian.iitkgp.ac.in::daf22075-a059-46be-bef1-7f67bdd98f3a" providerId="AD" clId="Web-{E5D33068-6DFE-FD8D-EC46-CF49FFFCBA86}" dt="2022-04-01T10:54:22.489" v="108" actId="14100"/>
        <pc:sldMkLst>
          <pc:docMk/>
          <pc:sldMk cId="2095601300" sldId="261"/>
        </pc:sldMkLst>
        <pc:spChg chg="mod">
          <ac:chgData name="Gopal" userId="S::garggopal2001@kgpian.iitkgp.ac.in::daf22075-a059-46be-bef1-7f67bdd98f3a" providerId="AD" clId="Web-{E5D33068-6DFE-FD8D-EC46-CF49FFFCBA86}" dt="2022-04-01T10:54:22.489" v="108" actId="14100"/>
          <ac:spMkLst>
            <pc:docMk/>
            <pc:sldMk cId="2095601300" sldId="261"/>
            <ac:spMk id="3" creationId="{5E2E63C6-D0DB-8BED-A155-E81388C60172}"/>
          </ac:spMkLst>
        </pc:spChg>
      </pc:sldChg>
      <pc:sldChg chg="addSp delSp modSp add ord replId">
        <pc:chgData name="Gopal" userId="S::garggopal2001@kgpian.iitkgp.ac.in::daf22075-a059-46be-bef1-7f67bdd98f3a" providerId="AD" clId="Web-{E5D33068-6DFE-FD8D-EC46-CF49FFFCBA86}" dt="2022-04-01T10:59:24.905" v="160" actId="14100"/>
        <pc:sldMkLst>
          <pc:docMk/>
          <pc:sldMk cId="847525409" sldId="262"/>
        </pc:sldMkLst>
        <pc:spChg chg="add mod">
          <ac:chgData name="Gopal" userId="S::garggopal2001@kgpian.iitkgp.ac.in::daf22075-a059-46be-bef1-7f67bdd98f3a" providerId="AD" clId="Web-{E5D33068-6DFE-FD8D-EC46-CF49FFFCBA86}" dt="2022-04-01T10:58:41.669" v="154" actId="14100"/>
          <ac:spMkLst>
            <pc:docMk/>
            <pc:sldMk cId="847525409" sldId="262"/>
            <ac:spMk id="4" creationId="{F8B76D5B-2637-6F28-E236-0A8221303A3A}"/>
          </ac:spMkLst>
        </pc:spChg>
        <pc:spChg chg="del">
          <ac:chgData name="Gopal" userId="S::garggopal2001@kgpian.iitkgp.ac.in::daf22075-a059-46be-bef1-7f67bdd98f3a" providerId="AD" clId="Web-{E5D33068-6DFE-FD8D-EC46-CF49FFFCBA86}" dt="2022-04-01T10:55:08.256" v="115"/>
          <ac:spMkLst>
            <pc:docMk/>
            <pc:sldMk cId="847525409" sldId="262"/>
            <ac:spMk id="6" creationId="{1679D017-AFE6-C8BA-0400-E2E8CFAB0B66}"/>
          </ac:spMkLst>
        </pc:spChg>
        <pc:picChg chg="del">
          <ac:chgData name="Gopal" userId="S::garggopal2001@kgpian.iitkgp.ac.in::daf22075-a059-46be-bef1-7f67bdd98f3a" providerId="AD" clId="Web-{E5D33068-6DFE-FD8D-EC46-CF49FFFCBA86}" dt="2022-04-01T10:54:54.146" v="112"/>
          <ac:picMkLst>
            <pc:docMk/>
            <pc:sldMk cId="847525409" sldId="262"/>
            <ac:picMk id="2" creationId="{9E74DA86-7530-784D-E99E-F8F305A9FF14}"/>
          </ac:picMkLst>
        </pc:picChg>
        <pc:picChg chg="add mod">
          <ac:chgData name="Gopal" userId="S::garggopal2001@kgpian.iitkgp.ac.in::daf22075-a059-46be-bef1-7f67bdd98f3a" providerId="AD" clId="Web-{E5D33068-6DFE-FD8D-EC46-CF49FFFCBA86}" dt="2022-04-01T10:59:24.905" v="160" actId="14100"/>
          <ac:picMkLst>
            <pc:docMk/>
            <pc:sldMk cId="847525409" sldId="262"/>
            <ac:picMk id="3" creationId="{7F4ABF9D-703A-2B1D-4E92-300CA9EBC07A}"/>
          </ac:picMkLst>
        </pc:picChg>
      </pc:sldChg>
    </pc:docChg>
  </pc:docChgLst>
  <pc:docChgLst>
    <pc:chgData name="Gopal" userId="S::garggopal2001@kgpian.iitkgp.ac.in::daf22075-a059-46be-bef1-7f67bdd98f3a" providerId="AD" clId="Web-{2D5A47A9-180B-79DA-2732-44DB2EE2F264}"/>
    <pc:docChg chg="addSld delSld modSld">
      <pc:chgData name="Gopal" userId="S::garggopal2001@kgpian.iitkgp.ac.in::daf22075-a059-46be-bef1-7f67bdd98f3a" providerId="AD" clId="Web-{2D5A47A9-180B-79DA-2732-44DB2EE2F264}" dt="2022-04-02T09:34:01.932" v="88" actId="14100"/>
      <pc:docMkLst>
        <pc:docMk/>
      </pc:docMkLst>
      <pc:sldChg chg="modSp">
        <pc:chgData name="Gopal" userId="S::garggopal2001@kgpian.iitkgp.ac.in::daf22075-a059-46be-bef1-7f67bdd98f3a" providerId="AD" clId="Web-{2D5A47A9-180B-79DA-2732-44DB2EE2F264}" dt="2022-04-02T08:31:00.920" v="43" actId="1076"/>
        <pc:sldMkLst>
          <pc:docMk/>
          <pc:sldMk cId="42273824" sldId="269"/>
        </pc:sldMkLst>
        <pc:spChg chg="mod">
          <ac:chgData name="Gopal" userId="S::garggopal2001@kgpian.iitkgp.ac.in::daf22075-a059-46be-bef1-7f67bdd98f3a" providerId="AD" clId="Web-{2D5A47A9-180B-79DA-2732-44DB2EE2F264}" dt="2022-04-02T08:31:00.920" v="43" actId="1076"/>
          <ac:spMkLst>
            <pc:docMk/>
            <pc:sldMk cId="42273824" sldId="269"/>
            <ac:spMk id="6" creationId="{9F2A0312-7EC3-DDDB-1A7D-4EA41EBFD5E8}"/>
          </ac:spMkLst>
        </pc:spChg>
      </pc:sldChg>
      <pc:sldChg chg="modSp">
        <pc:chgData name="Gopal" userId="S::garggopal2001@kgpian.iitkgp.ac.in::daf22075-a059-46be-bef1-7f67bdd98f3a" providerId="AD" clId="Web-{2D5A47A9-180B-79DA-2732-44DB2EE2F264}" dt="2022-04-02T08:52:35.503" v="72" actId="1076"/>
        <pc:sldMkLst>
          <pc:docMk/>
          <pc:sldMk cId="458124767" sldId="270"/>
        </pc:sldMkLst>
        <pc:spChg chg="mod">
          <ac:chgData name="Gopal" userId="S::garggopal2001@kgpian.iitkgp.ac.in::daf22075-a059-46be-bef1-7f67bdd98f3a" providerId="AD" clId="Web-{2D5A47A9-180B-79DA-2732-44DB2EE2F264}" dt="2022-04-02T08:52:35.503" v="72" actId="1076"/>
          <ac:spMkLst>
            <pc:docMk/>
            <pc:sldMk cId="458124767" sldId="270"/>
            <ac:spMk id="4" creationId="{81B73EA2-9194-2B27-0F11-36093A238022}"/>
          </ac:spMkLst>
        </pc:spChg>
      </pc:sldChg>
      <pc:sldChg chg="modSp">
        <pc:chgData name="Gopal" userId="S::garggopal2001@kgpian.iitkgp.ac.in::daf22075-a059-46be-bef1-7f67bdd98f3a" providerId="AD" clId="Web-{2D5A47A9-180B-79DA-2732-44DB2EE2F264}" dt="2022-04-02T09:14:57.822" v="73" actId="1076"/>
        <pc:sldMkLst>
          <pc:docMk/>
          <pc:sldMk cId="2533348662" sldId="271"/>
        </pc:sldMkLst>
        <pc:spChg chg="mod">
          <ac:chgData name="Gopal" userId="S::garggopal2001@kgpian.iitkgp.ac.in::daf22075-a059-46be-bef1-7f67bdd98f3a" providerId="AD" clId="Web-{2D5A47A9-180B-79DA-2732-44DB2EE2F264}" dt="2022-04-02T09:14:57.822" v="73" actId="1076"/>
          <ac:spMkLst>
            <pc:docMk/>
            <pc:sldMk cId="2533348662" sldId="271"/>
            <ac:spMk id="2" creationId="{8CC9B37F-7495-7455-1592-62E898ADFAE8}"/>
          </ac:spMkLst>
        </pc:spChg>
      </pc:sldChg>
      <pc:sldChg chg="modSp">
        <pc:chgData name="Gopal" userId="S::garggopal2001@kgpian.iitkgp.ac.in::daf22075-a059-46be-bef1-7f67bdd98f3a" providerId="AD" clId="Web-{2D5A47A9-180B-79DA-2732-44DB2EE2F264}" dt="2022-04-02T09:15:09.932" v="75" actId="20577"/>
        <pc:sldMkLst>
          <pc:docMk/>
          <pc:sldMk cId="179860899" sldId="272"/>
        </pc:sldMkLst>
        <pc:spChg chg="mod">
          <ac:chgData name="Gopal" userId="S::garggopal2001@kgpian.iitkgp.ac.in::daf22075-a059-46be-bef1-7f67bdd98f3a" providerId="AD" clId="Web-{2D5A47A9-180B-79DA-2732-44DB2EE2F264}" dt="2022-04-02T09:15:09.932" v="75" actId="20577"/>
          <ac:spMkLst>
            <pc:docMk/>
            <pc:sldMk cId="179860899" sldId="272"/>
            <ac:spMk id="2" creationId="{579C61B2-AD27-B8C6-0FB8-DD1D3DE02797}"/>
          </ac:spMkLst>
        </pc:spChg>
      </pc:sldChg>
      <pc:sldChg chg="addSp modSp new del">
        <pc:chgData name="Gopal" userId="S::garggopal2001@kgpian.iitkgp.ac.in::daf22075-a059-46be-bef1-7f67bdd98f3a" providerId="AD" clId="Web-{2D5A47A9-180B-79DA-2732-44DB2EE2F264}" dt="2022-04-02T09:33:48.025" v="86"/>
        <pc:sldMkLst>
          <pc:docMk/>
          <pc:sldMk cId="2309037787" sldId="277"/>
        </pc:sldMkLst>
        <pc:picChg chg="add mod">
          <ac:chgData name="Gopal" userId="S::garggopal2001@kgpian.iitkgp.ac.in::daf22075-a059-46be-bef1-7f67bdd98f3a" providerId="AD" clId="Web-{2D5A47A9-180B-79DA-2732-44DB2EE2F264}" dt="2022-04-02T09:32:47.008" v="84" actId="1076"/>
          <ac:picMkLst>
            <pc:docMk/>
            <pc:sldMk cId="2309037787" sldId="277"/>
            <ac:picMk id="2" creationId="{206AA542-AF43-3C5B-699B-32ACD7FCD01B}"/>
          </ac:picMkLst>
        </pc:picChg>
      </pc:sldChg>
      <pc:sldChg chg="addSp delSp modSp add replId">
        <pc:chgData name="Gopal" userId="S::garggopal2001@kgpian.iitkgp.ac.in::daf22075-a059-46be-bef1-7f67bdd98f3a" providerId="AD" clId="Web-{2D5A47A9-180B-79DA-2732-44DB2EE2F264}" dt="2022-04-02T09:34:01.932" v="88" actId="14100"/>
        <pc:sldMkLst>
          <pc:docMk/>
          <pc:sldMk cId="4207936076" sldId="278"/>
        </pc:sldMkLst>
        <pc:spChg chg="del">
          <ac:chgData name="Gopal" userId="S::garggopal2001@kgpian.iitkgp.ac.in::daf22075-a059-46be-bef1-7f67bdd98f3a" providerId="AD" clId="Web-{2D5A47A9-180B-79DA-2732-44DB2EE2F264}" dt="2022-04-02T09:32:12.413" v="79"/>
          <ac:spMkLst>
            <pc:docMk/>
            <pc:sldMk cId="4207936076" sldId="278"/>
            <ac:spMk id="3" creationId="{5E2E63C6-D0DB-8BED-A155-E81388C60172}"/>
          </ac:spMkLst>
        </pc:spChg>
        <pc:picChg chg="add mod">
          <ac:chgData name="Gopal" userId="S::garggopal2001@kgpian.iitkgp.ac.in::daf22075-a059-46be-bef1-7f67bdd98f3a" providerId="AD" clId="Web-{2D5A47A9-180B-79DA-2732-44DB2EE2F264}" dt="2022-04-02T09:34:01.932" v="88" actId="14100"/>
          <ac:picMkLst>
            <pc:docMk/>
            <pc:sldMk cId="4207936076" sldId="278"/>
            <ac:picMk id="2" creationId="{2CEAC07D-B7A0-45BC-DBEB-F3B29C5033E2}"/>
          </ac:picMkLst>
        </pc:picChg>
      </pc:sldChg>
      <pc:sldChg chg="add del replId">
        <pc:chgData name="Gopal" userId="S::garggopal2001@kgpian.iitkgp.ac.in::daf22075-a059-46be-bef1-7f67bdd98f3a" providerId="AD" clId="Web-{2D5A47A9-180B-79DA-2732-44DB2EE2F264}" dt="2022-04-02T09:32:21.788" v="81"/>
        <pc:sldMkLst>
          <pc:docMk/>
          <pc:sldMk cId="3971338838" sldId="279"/>
        </pc:sldMkLst>
      </pc:sldChg>
    </pc:docChg>
  </pc:docChgLst>
  <pc:docChgLst>
    <pc:chgData name="Jatin Gupta" userId="S::jatin.gupta@kgpian.iitkgp.ac.in::9e0150df-8d9a-4e80-b863-ea2eff66487e" providerId="AD" clId="Web-{7768DD52-948A-9248-71AB-4E9E86AB4BF9}"/>
    <pc:docChg chg="modSld">
      <pc:chgData name="Jatin Gupta" userId="S::jatin.gupta@kgpian.iitkgp.ac.in::9e0150df-8d9a-4e80-b863-ea2eff66487e" providerId="AD" clId="Web-{7768DD52-948A-9248-71AB-4E9E86AB4BF9}" dt="2022-04-02T06:39:45.610" v="1492" actId="20577"/>
      <pc:docMkLst>
        <pc:docMk/>
      </pc:docMkLst>
      <pc:sldChg chg="modSp">
        <pc:chgData name="Jatin Gupta" userId="S::jatin.gupta@kgpian.iitkgp.ac.in::9e0150df-8d9a-4e80-b863-ea2eff66487e" providerId="AD" clId="Web-{7768DD52-948A-9248-71AB-4E9E86AB4BF9}" dt="2022-04-02T05:24:02.362" v="2" actId="20577"/>
        <pc:sldMkLst>
          <pc:docMk/>
          <pc:sldMk cId="65255923" sldId="260"/>
        </pc:sldMkLst>
        <pc:spChg chg="mod">
          <ac:chgData name="Jatin Gupta" userId="S::jatin.gupta@kgpian.iitkgp.ac.in::9e0150df-8d9a-4e80-b863-ea2eff66487e" providerId="AD" clId="Web-{7768DD52-948A-9248-71AB-4E9E86AB4BF9}" dt="2022-04-02T05:24:02.362" v="2" actId="20577"/>
          <ac:spMkLst>
            <pc:docMk/>
            <pc:sldMk cId="65255923" sldId="260"/>
            <ac:spMk id="6" creationId="{1679D017-AFE6-C8BA-0400-E2E8CFAB0B66}"/>
          </ac:spMkLst>
        </pc:spChg>
      </pc:sldChg>
      <pc:sldChg chg="modSp">
        <pc:chgData name="Jatin Gupta" userId="S::jatin.gupta@kgpian.iitkgp.ac.in::9e0150df-8d9a-4e80-b863-ea2eff66487e" providerId="AD" clId="Web-{7768DD52-948A-9248-71AB-4E9E86AB4BF9}" dt="2022-04-02T06:39:10.624" v="1480" actId="20577"/>
        <pc:sldMkLst>
          <pc:docMk/>
          <pc:sldMk cId="847525409" sldId="262"/>
        </pc:sldMkLst>
        <pc:spChg chg="mod">
          <ac:chgData name="Jatin Gupta" userId="S::jatin.gupta@kgpian.iitkgp.ac.in::9e0150df-8d9a-4e80-b863-ea2eff66487e" providerId="AD" clId="Web-{7768DD52-948A-9248-71AB-4E9E86AB4BF9}" dt="2022-04-02T06:39:10.624" v="1480" actId="20577"/>
          <ac:spMkLst>
            <pc:docMk/>
            <pc:sldMk cId="847525409" sldId="262"/>
            <ac:spMk id="4" creationId="{F8B76D5B-2637-6F28-E236-0A8221303A3A}"/>
          </ac:spMkLst>
        </pc:spChg>
      </pc:sldChg>
      <pc:sldChg chg="modSp">
        <pc:chgData name="Jatin Gupta" userId="S::jatin.gupta@kgpian.iitkgp.ac.in::9e0150df-8d9a-4e80-b863-ea2eff66487e" providerId="AD" clId="Web-{7768DD52-948A-9248-71AB-4E9E86AB4BF9}" dt="2022-04-02T05:24:10.471" v="4" actId="20577"/>
        <pc:sldMkLst>
          <pc:docMk/>
          <pc:sldMk cId="3669399078" sldId="263"/>
        </pc:sldMkLst>
        <pc:spChg chg="mod">
          <ac:chgData name="Jatin Gupta" userId="S::jatin.gupta@kgpian.iitkgp.ac.in::9e0150df-8d9a-4e80-b863-ea2eff66487e" providerId="AD" clId="Web-{7768DD52-948A-9248-71AB-4E9E86AB4BF9}" dt="2022-04-02T05:24:10.471" v="4" actId="20577"/>
          <ac:spMkLst>
            <pc:docMk/>
            <pc:sldMk cId="3669399078" sldId="263"/>
            <ac:spMk id="3" creationId="{5E2E63C6-D0DB-8BED-A155-E81388C60172}"/>
          </ac:spMkLst>
        </pc:spChg>
      </pc:sldChg>
      <pc:sldChg chg="modSp">
        <pc:chgData name="Jatin Gupta" userId="S::jatin.gupta@kgpian.iitkgp.ac.in::9e0150df-8d9a-4e80-b863-ea2eff66487e" providerId="AD" clId="Web-{7768DD52-948A-9248-71AB-4E9E86AB4BF9}" dt="2022-04-02T06:01:12.523" v="708" actId="1076"/>
        <pc:sldMkLst>
          <pc:docMk/>
          <pc:sldMk cId="3725817888" sldId="268"/>
        </pc:sldMkLst>
        <pc:spChg chg="mod">
          <ac:chgData name="Jatin Gupta" userId="S::jatin.gupta@kgpian.iitkgp.ac.in::9e0150df-8d9a-4e80-b863-ea2eff66487e" providerId="AD" clId="Web-{7768DD52-948A-9248-71AB-4E9E86AB4BF9}" dt="2022-04-02T06:01:12.523" v="708" actId="1076"/>
          <ac:spMkLst>
            <pc:docMk/>
            <pc:sldMk cId="3725817888" sldId="268"/>
            <ac:spMk id="6" creationId="{D6CC1EB4-C908-F506-C91D-EB0652E4A83A}"/>
          </ac:spMkLst>
        </pc:spChg>
      </pc:sldChg>
      <pc:sldChg chg="modSp">
        <pc:chgData name="Jatin Gupta" userId="S::jatin.gupta@kgpian.iitkgp.ac.in::9e0150df-8d9a-4e80-b863-ea2eff66487e" providerId="AD" clId="Web-{7768DD52-948A-9248-71AB-4E9E86AB4BF9}" dt="2022-04-02T06:39:45.610" v="1492" actId="20577"/>
        <pc:sldMkLst>
          <pc:docMk/>
          <pc:sldMk cId="42273824" sldId="269"/>
        </pc:sldMkLst>
        <pc:spChg chg="mod">
          <ac:chgData name="Jatin Gupta" userId="S::jatin.gupta@kgpian.iitkgp.ac.in::9e0150df-8d9a-4e80-b863-ea2eff66487e" providerId="AD" clId="Web-{7768DD52-948A-9248-71AB-4E9E86AB4BF9}" dt="2022-04-02T06:39:45.610" v="1492" actId="20577"/>
          <ac:spMkLst>
            <pc:docMk/>
            <pc:sldMk cId="42273824" sldId="269"/>
            <ac:spMk id="6" creationId="{9F2A0312-7EC3-DDDB-1A7D-4EA41EBFD5E8}"/>
          </ac:spMkLst>
        </pc:spChg>
      </pc:sldChg>
      <pc:sldChg chg="addSp modSp">
        <pc:chgData name="Jatin Gupta" userId="S::jatin.gupta@kgpian.iitkgp.ac.in::9e0150df-8d9a-4e80-b863-ea2eff66487e" providerId="AD" clId="Web-{7768DD52-948A-9248-71AB-4E9E86AB4BF9}" dt="2022-04-02T06:23:38.768" v="978" actId="20577"/>
        <pc:sldMkLst>
          <pc:docMk/>
          <pc:sldMk cId="2533348662" sldId="271"/>
        </pc:sldMkLst>
        <pc:spChg chg="add mod">
          <ac:chgData name="Jatin Gupta" userId="S::jatin.gupta@kgpian.iitkgp.ac.in::9e0150df-8d9a-4e80-b863-ea2eff66487e" providerId="AD" clId="Web-{7768DD52-948A-9248-71AB-4E9E86AB4BF9}" dt="2022-04-02T06:23:38.768" v="978" actId="20577"/>
          <ac:spMkLst>
            <pc:docMk/>
            <pc:sldMk cId="2533348662" sldId="271"/>
            <ac:spMk id="2" creationId="{8CC9B37F-7495-7455-1592-62E898ADFAE8}"/>
          </ac:spMkLst>
        </pc:spChg>
      </pc:sldChg>
      <pc:sldChg chg="addSp delSp modSp">
        <pc:chgData name="Jatin Gupta" userId="S::jatin.gupta@kgpian.iitkgp.ac.in::9e0150df-8d9a-4e80-b863-ea2eff66487e" providerId="AD" clId="Web-{7768DD52-948A-9248-71AB-4E9E86AB4BF9}" dt="2022-04-02T06:38:46.998" v="1474" actId="20577"/>
        <pc:sldMkLst>
          <pc:docMk/>
          <pc:sldMk cId="179860899" sldId="272"/>
        </pc:sldMkLst>
        <pc:spChg chg="add mod">
          <ac:chgData name="Jatin Gupta" userId="S::jatin.gupta@kgpian.iitkgp.ac.in::9e0150df-8d9a-4e80-b863-ea2eff66487e" providerId="AD" clId="Web-{7768DD52-948A-9248-71AB-4E9E86AB4BF9}" dt="2022-04-02T06:38:46.998" v="1474" actId="20577"/>
          <ac:spMkLst>
            <pc:docMk/>
            <pc:sldMk cId="179860899" sldId="272"/>
            <ac:spMk id="2" creationId="{579C61B2-AD27-B8C6-0FB8-DD1D3DE02797}"/>
          </ac:spMkLst>
        </pc:spChg>
        <pc:picChg chg="del">
          <ac:chgData name="Jatin Gupta" userId="S::jatin.gupta@kgpian.iitkgp.ac.in::9e0150df-8d9a-4e80-b863-ea2eff66487e" providerId="AD" clId="Web-{7768DD52-948A-9248-71AB-4E9E86AB4BF9}" dt="2022-04-02T06:36:15.947" v="1446"/>
          <ac:picMkLst>
            <pc:docMk/>
            <pc:sldMk cId="179860899" sldId="272"/>
            <ac:picMk id="4" creationId="{A1E73FEF-9503-4D92-9CE4-6E5DDF2AFB17}"/>
          </ac:picMkLst>
        </pc:picChg>
      </pc:sldChg>
    </pc:docChg>
  </pc:docChgLst>
  <pc:docChgLst>
    <pc:chgData name="Gopal" userId="S::garggopal2001@kgpian.iitkgp.ac.in::daf22075-a059-46be-bef1-7f67bdd98f3a" providerId="AD" clId="Web-{7B1EB54A-E00E-6296-B2D4-B1595805160C}"/>
    <pc:docChg chg="addSld delSld modSld">
      <pc:chgData name="Gopal" userId="S::garggopal2001@kgpian.iitkgp.ac.in::daf22075-a059-46be-bef1-7f67bdd98f3a" providerId="AD" clId="Web-{7B1EB54A-E00E-6296-B2D4-B1595805160C}" dt="2022-04-02T06:57:15.672" v="115" actId="1076"/>
      <pc:docMkLst>
        <pc:docMk/>
      </pc:docMkLst>
      <pc:sldChg chg="modSp">
        <pc:chgData name="Gopal" userId="S::garggopal2001@kgpian.iitkgp.ac.in::daf22075-a059-46be-bef1-7f67bdd98f3a" providerId="AD" clId="Web-{7B1EB54A-E00E-6296-B2D4-B1595805160C}" dt="2022-04-02T06:42:02.398" v="49" actId="20577"/>
        <pc:sldMkLst>
          <pc:docMk/>
          <pc:sldMk cId="65255923" sldId="260"/>
        </pc:sldMkLst>
        <pc:spChg chg="mod">
          <ac:chgData name="Gopal" userId="S::garggopal2001@kgpian.iitkgp.ac.in::daf22075-a059-46be-bef1-7f67bdd98f3a" providerId="AD" clId="Web-{7B1EB54A-E00E-6296-B2D4-B1595805160C}" dt="2022-04-02T06:42:02.398" v="49" actId="20577"/>
          <ac:spMkLst>
            <pc:docMk/>
            <pc:sldMk cId="65255923" sldId="260"/>
            <ac:spMk id="6" creationId="{1679D017-AFE6-C8BA-0400-E2E8CFAB0B66}"/>
          </ac:spMkLst>
        </pc:spChg>
      </pc:sldChg>
      <pc:sldChg chg="modSp">
        <pc:chgData name="Gopal" userId="S::garggopal2001@kgpian.iitkgp.ac.in::daf22075-a059-46be-bef1-7f67bdd98f3a" providerId="AD" clId="Web-{7B1EB54A-E00E-6296-B2D4-B1595805160C}" dt="2022-04-02T06:36:04.827" v="43" actId="1076"/>
        <pc:sldMkLst>
          <pc:docMk/>
          <pc:sldMk cId="3725817888" sldId="268"/>
        </pc:sldMkLst>
        <pc:spChg chg="mod">
          <ac:chgData name="Gopal" userId="S::garggopal2001@kgpian.iitkgp.ac.in::daf22075-a059-46be-bef1-7f67bdd98f3a" providerId="AD" clId="Web-{7B1EB54A-E00E-6296-B2D4-B1595805160C}" dt="2022-04-02T06:36:04.827" v="43" actId="1076"/>
          <ac:spMkLst>
            <pc:docMk/>
            <pc:sldMk cId="3725817888" sldId="268"/>
            <ac:spMk id="6" creationId="{D6CC1EB4-C908-F506-C91D-EB0652E4A83A}"/>
          </ac:spMkLst>
        </pc:spChg>
      </pc:sldChg>
      <pc:sldChg chg="modSp">
        <pc:chgData name="Gopal" userId="S::garggopal2001@kgpian.iitkgp.ac.in::daf22075-a059-46be-bef1-7f67bdd98f3a" providerId="AD" clId="Web-{7B1EB54A-E00E-6296-B2D4-B1595805160C}" dt="2022-04-02T06:43:27.510" v="53" actId="1076"/>
        <pc:sldMkLst>
          <pc:docMk/>
          <pc:sldMk cId="42273824" sldId="269"/>
        </pc:sldMkLst>
        <pc:spChg chg="mod">
          <ac:chgData name="Gopal" userId="S::garggopal2001@kgpian.iitkgp.ac.in::daf22075-a059-46be-bef1-7f67bdd98f3a" providerId="AD" clId="Web-{7B1EB54A-E00E-6296-B2D4-B1595805160C}" dt="2022-04-02T06:43:27.510" v="53" actId="1076"/>
          <ac:spMkLst>
            <pc:docMk/>
            <pc:sldMk cId="42273824" sldId="269"/>
            <ac:spMk id="6" creationId="{9F2A0312-7EC3-DDDB-1A7D-4EA41EBFD5E8}"/>
          </ac:spMkLst>
        </pc:spChg>
      </pc:sldChg>
      <pc:sldChg chg="modSp">
        <pc:chgData name="Gopal" userId="S::garggopal2001@kgpian.iitkgp.ac.in::daf22075-a059-46be-bef1-7f67bdd98f3a" providerId="AD" clId="Web-{7B1EB54A-E00E-6296-B2D4-B1595805160C}" dt="2022-04-02T06:43:18.713" v="52" actId="1076"/>
        <pc:sldMkLst>
          <pc:docMk/>
          <pc:sldMk cId="458124767" sldId="270"/>
        </pc:sldMkLst>
        <pc:spChg chg="mod">
          <ac:chgData name="Gopal" userId="S::garggopal2001@kgpian.iitkgp.ac.in::daf22075-a059-46be-bef1-7f67bdd98f3a" providerId="AD" clId="Web-{7B1EB54A-E00E-6296-B2D4-B1595805160C}" dt="2022-04-02T06:43:18.713" v="52" actId="1076"/>
          <ac:spMkLst>
            <pc:docMk/>
            <pc:sldMk cId="458124767" sldId="270"/>
            <ac:spMk id="4" creationId="{81B73EA2-9194-2B27-0F11-36093A238022}"/>
          </ac:spMkLst>
        </pc:spChg>
      </pc:sldChg>
      <pc:sldChg chg="modSp">
        <pc:chgData name="Gopal" userId="S::garggopal2001@kgpian.iitkgp.ac.in::daf22075-a059-46be-bef1-7f67bdd98f3a" providerId="AD" clId="Web-{7B1EB54A-E00E-6296-B2D4-B1595805160C}" dt="2022-04-02T06:34:05.964" v="10" actId="14100"/>
        <pc:sldMkLst>
          <pc:docMk/>
          <pc:sldMk cId="2533348662" sldId="271"/>
        </pc:sldMkLst>
        <pc:spChg chg="mod">
          <ac:chgData name="Gopal" userId="S::garggopal2001@kgpian.iitkgp.ac.in::daf22075-a059-46be-bef1-7f67bdd98f3a" providerId="AD" clId="Web-{7B1EB54A-E00E-6296-B2D4-B1595805160C}" dt="2022-04-02T06:34:05.964" v="10" actId="14100"/>
          <ac:spMkLst>
            <pc:docMk/>
            <pc:sldMk cId="2533348662" sldId="271"/>
            <ac:spMk id="2" creationId="{8CC9B37F-7495-7455-1592-62E898ADFAE8}"/>
          </ac:spMkLst>
        </pc:spChg>
      </pc:sldChg>
      <pc:sldChg chg="addSp modSp">
        <pc:chgData name="Gopal" userId="S::garggopal2001@kgpian.iitkgp.ac.in::daf22075-a059-46be-bef1-7f67bdd98f3a" providerId="AD" clId="Web-{7B1EB54A-E00E-6296-B2D4-B1595805160C}" dt="2022-04-02T06:45:50.311" v="90" actId="14100"/>
        <pc:sldMkLst>
          <pc:docMk/>
          <pc:sldMk cId="179860899" sldId="272"/>
        </pc:sldMkLst>
        <pc:spChg chg="mod">
          <ac:chgData name="Gopal" userId="S::garggopal2001@kgpian.iitkgp.ac.in::daf22075-a059-46be-bef1-7f67bdd98f3a" providerId="AD" clId="Web-{7B1EB54A-E00E-6296-B2D4-B1595805160C}" dt="2022-04-02T06:45:50.311" v="90" actId="14100"/>
          <ac:spMkLst>
            <pc:docMk/>
            <pc:sldMk cId="179860899" sldId="272"/>
            <ac:spMk id="2" creationId="{579C61B2-AD27-B8C6-0FB8-DD1D3DE02797}"/>
          </ac:spMkLst>
        </pc:spChg>
        <pc:picChg chg="add mod">
          <ac:chgData name="Gopal" userId="S::garggopal2001@kgpian.iitkgp.ac.in::daf22075-a059-46be-bef1-7f67bdd98f3a" providerId="AD" clId="Web-{7B1EB54A-E00E-6296-B2D4-B1595805160C}" dt="2022-04-02T06:44:40.371" v="57" actId="1076"/>
          <ac:picMkLst>
            <pc:docMk/>
            <pc:sldMk cId="179860899" sldId="272"/>
            <ac:picMk id="3" creationId="{87A4183B-A20F-E739-2035-D973ACCF04C9}"/>
          </ac:picMkLst>
        </pc:picChg>
      </pc:sldChg>
      <pc:sldChg chg="addSp delSp modSp">
        <pc:chgData name="Gopal" userId="S::garggopal2001@kgpian.iitkgp.ac.in::daf22075-a059-46be-bef1-7f67bdd98f3a" providerId="AD" clId="Web-{7B1EB54A-E00E-6296-B2D4-B1595805160C}" dt="2022-04-02T06:57:15.672" v="115" actId="1076"/>
        <pc:sldMkLst>
          <pc:docMk/>
          <pc:sldMk cId="743741206" sldId="274"/>
        </pc:sldMkLst>
        <pc:spChg chg="mod">
          <ac:chgData name="Gopal" userId="S::garggopal2001@kgpian.iitkgp.ac.in::daf22075-a059-46be-bef1-7f67bdd98f3a" providerId="AD" clId="Web-{7B1EB54A-E00E-6296-B2D4-B1595805160C}" dt="2022-04-02T06:54:37.246" v="110" actId="1076"/>
          <ac:spMkLst>
            <pc:docMk/>
            <pc:sldMk cId="743741206" sldId="274"/>
            <ac:spMk id="2" creationId="{AC0348DC-048C-BACE-BC01-F8AFD4955C26}"/>
          </ac:spMkLst>
        </pc:spChg>
        <pc:spChg chg="add del">
          <ac:chgData name="Gopal" userId="S::garggopal2001@kgpian.iitkgp.ac.in::daf22075-a059-46be-bef1-7f67bdd98f3a" providerId="AD" clId="Web-{7B1EB54A-E00E-6296-B2D4-B1595805160C}" dt="2022-04-02T06:53:40.026" v="99"/>
          <ac:spMkLst>
            <pc:docMk/>
            <pc:sldMk cId="743741206" sldId="274"/>
            <ac:spMk id="7" creationId="{8C003FEA-1E15-C506-44AF-BA8644702A89}"/>
          </ac:spMkLst>
        </pc:spChg>
        <pc:spChg chg="mod">
          <ac:chgData name="Gopal" userId="S::garggopal2001@kgpian.iitkgp.ac.in::daf22075-a059-46be-bef1-7f67bdd98f3a" providerId="AD" clId="Web-{7B1EB54A-E00E-6296-B2D4-B1595805160C}" dt="2022-04-02T06:54:27.996" v="109" actId="1076"/>
          <ac:spMkLst>
            <pc:docMk/>
            <pc:sldMk cId="743741206" sldId="274"/>
            <ac:spMk id="13" creationId="{FF230AF9-D47A-18BE-965C-272D45A5547B}"/>
          </ac:spMkLst>
        </pc:spChg>
        <pc:spChg chg="mod">
          <ac:chgData name="Gopal" userId="S::garggopal2001@kgpian.iitkgp.ac.in::daf22075-a059-46be-bef1-7f67bdd98f3a" providerId="AD" clId="Web-{7B1EB54A-E00E-6296-B2D4-B1595805160C}" dt="2022-04-02T06:57:15.672" v="115" actId="1076"/>
          <ac:spMkLst>
            <pc:docMk/>
            <pc:sldMk cId="743741206" sldId="274"/>
            <ac:spMk id="14" creationId="{E14EAB12-6B1C-E4D1-6460-E1A4AED05069}"/>
          </ac:spMkLst>
        </pc:spChg>
        <pc:picChg chg="mod">
          <ac:chgData name="Gopal" userId="S::garggopal2001@kgpian.iitkgp.ac.in::daf22075-a059-46be-bef1-7f67bdd98f3a" providerId="AD" clId="Web-{7B1EB54A-E00E-6296-B2D4-B1595805160C}" dt="2022-04-02T06:54:58.778" v="111"/>
          <ac:picMkLst>
            <pc:docMk/>
            <pc:sldMk cId="743741206" sldId="274"/>
            <ac:picMk id="4" creationId="{431C7918-9BD6-B916-4448-56B0D5D6413B}"/>
          </ac:picMkLst>
        </pc:picChg>
        <pc:picChg chg="mod">
          <ac:chgData name="Gopal" userId="S::garggopal2001@kgpian.iitkgp.ac.in::daf22075-a059-46be-bef1-7f67bdd98f3a" providerId="AD" clId="Web-{7B1EB54A-E00E-6296-B2D4-B1595805160C}" dt="2022-04-02T06:55:10.528" v="113"/>
          <ac:picMkLst>
            <pc:docMk/>
            <pc:sldMk cId="743741206" sldId="274"/>
            <ac:picMk id="5" creationId="{5B6FE1D5-E494-97D7-2831-376593AEF90E}"/>
          </ac:picMkLst>
        </pc:picChg>
        <pc:picChg chg="mod">
          <ac:chgData name="Gopal" userId="S::garggopal2001@kgpian.iitkgp.ac.in::daf22075-a059-46be-bef1-7f67bdd98f3a" providerId="AD" clId="Web-{7B1EB54A-E00E-6296-B2D4-B1595805160C}" dt="2022-04-02T06:57:13.016" v="114" actId="1076"/>
          <ac:picMkLst>
            <pc:docMk/>
            <pc:sldMk cId="743741206" sldId="274"/>
            <ac:picMk id="6" creationId="{B14F1F8A-E014-5E11-AF0E-D9F1C5BFA6AE}"/>
          </ac:picMkLst>
        </pc:picChg>
      </pc:sldChg>
      <pc:sldChg chg="modSp add replId">
        <pc:chgData name="Gopal" userId="S::garggopal2001@kgpian.iitkgp.ac.in::daf22075-a059-46be-bef1-7f67bdd98f3a" providerId="AD" clId="Web-{7B1EB54A-E00E-6296-B2D4-B1595805160C}" dt="2022-04-02T06:35:34.326" v="35" actId="14100"/>
        <pc:sldMkLst>
          <pc:docMk/>
          <pc:sldMk cId="1543329410" sldId="276"/>
        </pc:sldMkLst>
        <pc:spChg chg="mod">
          <ac:chgData name="Gopal" userId="S::garggopal2001@kgpian.iitkgp.ac.in::daf22075-a059-46be-bef1-7f67bdd98f3a" providerId="AD" clId="Web-{7B1EB54A-E00E-6296-B2D4-B1595805160C}" dt="2022-04-02T06:35:34.326" v="35" actId="14100"/>
          <ac:spMkLst>
            <pc:docMk/>
            <pc:sldMk cId="1543329410" sldId="276"/>
            <ac:spMk id="6" creationId="{D6CC1EB4-C908-F506-C91D-EB0652E4A83A}"/>
          </ac:spMkLst>
        </pc:spChg>
      </pc:sldChg>
      <pc:sldChg chg="new del">
        <pc:chgData name="Gopal" userId="S::garggopal2001@kgpian.iitkgp.ac.in::daf22075-a059-46be-bef1-7f67bdd98f3a" providerId="AD" clId="Web-{7B1EB54A-E00E-6296-B2D4-B1595805160C}" dt="2022-04-02T06:33:19.256" v="2"/>
        <pc:sldMkLst>
          <pc:docMk/>
          <pc:sldMk cId="3456432917" sldId="276"/>
        </pc:sldMkLst>
      </pc:sldChg>
    </pc:docChg>
  </pc:docChgLst>
  <pc:docChgLst>
    <pc:chgData name="Gopal" userId="S::garggopal2001@kgpian.iitkgp.ac.in::daf22075-a059-46be-bef1-7f67bdd98f3a" providerId="AD" clId="Web-{C567E5AF-C6AE-FA62-B1A6-3A017AA3A660}"/>
    <pc:docChg chg="addSld modSld sldOrd">
      <pc:chgData name="Gopal" userId="S::garggopal2001@kgpian.iitkgp.ac.in::daf22075-a059-46be-bef1-7f67bdd98f3a" providerId="AD" clId="Web-{C567E5AF-C6AE-FA62-B1A6-3A017AA3A660}" dt="2022-04-01T11:03:17.298" v="61" actId="14100"/>
      <pc:docMkLst>
        <pc:docMk/>
      </pc:docMkLst>
      <pc:sldChg chg="modSp">
        <pc:chgData name="Gopal" userId="S::garggopal2001@kgpian.iitkgp.ac.in::daf22075-a059-46be-bef1-7f67bdd98f3a" providerId="AD" clId="Web-{C567E5AF-C6AE-FA62-B1A6-3A017AA3A660}" dt="2022-04-01T11:00:00.261" v="1" actId="14100"/>
        <pc:sldMkLst>
          <pc:docMk/>
          <pc:sldMk cId="847525409" sldId="262"/>
        </pc:sldMkLst>
        <pc:picChg chg="mod">
          <ac:chgData name="Gopal" userId="S::garggopal2001@kgpian.iitkgp.ac.in::daf22075-a059-46be-bef1-7f67bdd98f3a" providerId="AD" clId="Web-{C567E5AF-C6AE-FA62-B1A6-3A017AA3A660}" dt="2022-04-01T11:00:00.261" v="1" actId="14100"/>
          <ac:picMkLst>
            <pc:docMk/>
            <pc:sldMk cId="847525409" sldId="262"/>
            <ac:picMk id="3" creationId="{7F4ABF9D-703A-2B1D-4E92-300CA9EBC07A}"/>
          </ac:picMkLst>
        </pc:picChg>
      </pc:sldChg>
      <pc:sldChg chg="modSp add ord replId">
        <pc:chgData name="Gopal" userId="S::garggopal2001@kgpian.iitkgp.ac.in::daf22075-a059-46be-bef1-7f67bdd98f3a" providerId="AD" clId="Web-{C567E5AF-C6AE-FA62-B1A6-3A017AA3A660}" dt="2022-04-01T11:01:13.966" v="21" actId="1076"/>
        <pc:sldMkLst>
          <pc:docMk/>
          <pc:sldMk cId="3669399078" sldId="263"/>
        </pc:sldMkLst>
        <pc:spChg chg="mod">
          <ac:chgData name="Gopal" userId="S::garggopal2001@kgpian.iitkgp.ac.in::daf22075-a059-46be-bef1-7f67bdd98f3a" providerId="AD" clId="Web-{C567E5AF-C6AE-FA62-B1A6-3A017AA3A660}" dt="2022-04-01T11:01:13.966" v="21" actId="1076"/>
          <ac:spMkLst>
            <pc:docMk/>
            <pc:sldMk cId="3669399078" sldId="263"/>
            <ac:spMk id="3" creationId="{5E2E63C6-D0DB-8BED-A155-E81388C60172}"/>
          </ac:spMkLst>
        </pc:spChg>
      </pc:sldChg>
      <pc:sldChg chg="modSp add replId">
        <pc:chgData name="Gopal" userId="S::garggopal2001@kgpian.iitkgp.ac.in::daf22075-a059-46be-bef1-7f67bdd98f3a" providerId="AD" clId="Web-{C567E5AF-C6AE-FA62-B1A6-3A017AA3A660}" dt="2022-04-01T11:02:54.235" v="50" actId="1076"/>
        <pc:sldMkLst>
          <pc:docMk/>
          <pc:sldMk cId="1436940518" sldId="264"/>
        </pc:sldMkLst>
        <pc:spChg chg="mod">
          <ac:chgData name="Gopal" userId="S::garggopal2001@kgpian.iitkgp.ac.in::daf22075-a059-46be-bef1-7f67bdd98f3a" providerId="AD" clId="Web-{C567E5AF-C6AE-FA62-B1A6-3A017AA3A660}" dt="2022-04-01T11:02:54.235" v="50" actId="1076"/>
          <ac:spMkLst>
            <pc:docMk/>
            <pc:sldMk cId="1436940518" sldId="264"/>
            <ac:spMk id="3" creationId="{5E2E63C6-D0DB-8BED-A155-E81388C60172}"/>
          </ac:spMkLst>
        </pc:spChg>
      </pc:sldChg>
      <pc:sldChg chg="modSp add replId">
        <pc:chgData name="Gopal" userId="S::garggopal2001@kgpian.iitkgp.ac.in::daf22075-a059-46be-bef1-7f67bdd98f3a" providerId="AD" clId="Web-{C567E5AF-C6AE-FA62-B1A6-3A017AA3A660}" dt="2022-04-01T11:03:17.298" v="61" actId="14100"/>
        <pc:sldMkLst>
          <pc:docMk/>
          <pc:sldMk cId="655052924" sldId="265"/>
        </pc:sldMkLst>
        <pc:spChg chg="mod">
          <ac:chgData name="Gopal" userId="S::garggopal2001@kgpian.iitkgp.ac.in::daf22075-a059-46be-bef1-7f67bdd98f3a" providerId="AD" clId="Web-{C567E5AF-C6AE-FA62-B1A6-3A017AA3A660}" dt="2022-04-01T11:03:17.298" v="61" actId="14100"/>
          <ac:spMkLst>
            <pc:docMk/>
            <pc:sldMk cId="655052924" sldId="265"/>
            <ac:spMk id="3" creationId="{5E2E63C6-D0DB-8BED-A155-E81388C60172}"/>
          </ac:spMkLst>
        </pc:spChg>
      </pc:sldChg>
      <pc:sldChg chg="add replId">
        <pc:chgData name="Gopal" userId="S::garggopal2001@kgpian.iitkgp.ac.in::daf22075-a059-46be-bef1-7f67bdd98f3a" providerId="AD" clId="Web-{C567E5AF-C6AE-FA62-B1A6-3A017AA3A660}" dt="2022-04-01T11:01:42.717" v="24"/>
        <pc:sldMkLst>
          <pc:docMk/>
          <pc:sldMk cId="2940262709" sldId="266"/>
        </pc:sldMkLst>
      </pc:sldChg>
      <pc:sldChg chg="add replId">
        <pc:chgData name="Gopal" userId="S::garggopal2001@kgpian.iitkgp.ac.in::daf22075-a059-46be-bef1-7f67bdd98f3a" providerId="AD" clId="Web-{C567E5AF-C6AE-FA62-B1A6-3A017AA3A660}" dt="2022-04-01T11:01:43.217" v="25"/>
        <pc:sldMkLst>
          <pc:docMk/>
          <pc:sldMk cId="2702996900" sldId="267"/>
        </pc:sldMkLst>
      </pc:sldChg>
    </pc:docChg>
  </pc:docChgLst>
  <pc:docChgLst>
    <pc:chgData name="Jatin Gupta" userId="S::jatin.gupta@kgpian.iitkgp.ac.in::9e0150df-8d9a-4e80-b863-ea2eff66487e" providerId="AD" clId="Web-{BDDE5275-C615-BCA4-AD9C-0F61F6F3FB5F}"/>
    <pc:docChg chg="modSld">
      <pc:chgData name="Jatin Gupta" userId="S::jatin.gupta@kgpian.iitkgp.ac.in::9e0150df-8d9a-4e80-b863-ea2eff66487e" providerId="AD" clId="Web-{BDDE5275-C615-BCA4-AD9C-0F61F6F3FB5F}" dt="2022-04-02T09:41:31.280" v="15" actId="20577"/>
      <pc:docMkLst>
        <pc:docMk/>
      </pc:docMkLst>
      <pc:sldChg chg="modSp">
        <pc:chgData name="Jatin Gupta" userId="S::jatin.gupta@kgpian.iitkgp.ac.in::9e0150df-8d9a-4e80-b863-ea2eff66487e" providerId="AD" clId="Web-{BDDE5275-C615-BCA4-AD9C-0F61F6F3FB5F}" dt="2022-04-02T09:41:31.280" v="15" actId="20577"/>
        <pc:sldMkLst>
          <pc:docMk/>
          <pc:sldMk cId="65255923" sldId="260"/>
        </pc:sldMkLst>
        <pc:spChg chg="mod">
          <ac:chgData name="Jatin Gupta" userId="S::jatin.gupta@kgpian.iitkgp.ac.in::9e0150df-8d9a-4e80-b863-ea2eff66487e" providerId="AD" clId="Web-{BDDE5275-C615-BCA4-AD9C-0F61F6F3FB5F}" dt="2022-04-02T09:41:31.280" v="15" actId="20577"/>
          <ac:spMkLst>
            <pc:docMk/>
            <pc:sldMk cId="65255923" sldId="260"/>
            <ac:spMk id="6" creationId="{1679D017-AFE6-C8BA-0400-E2E8CFAB0B66}"/>
          </ac:spMkLst>
        </pc:spChg>
      </pc:sldChg>
    </pc:docChg>
  </pc:docChgLst>
  <pc:docChgLst>
    <pc:chgData name="Jay Kumar Thakur" userId="S::jkt10125@kgpian.iitkgp.ac.in::c17e278d-be47-4636-9c19-0266b983af4f" providerId="AD" clId="Web-{CF54F269-F0D4-43C3-AEDD-866758E70A74}"/>
    <pc:docChg chg="modSld">
      <pc:chgData name="Jay Kumar Thakur" userId="S::jkt10125@kgpian.iitkgp.ac.in::c17e278d-be47-4636-9c19-0266b983af4f" providerId="AD" clId="Web-{CF54F269-F0D4-43C3-AEDD-866758E70A74}" dt="2022-04-02T09:00:15.260" v="7" actId="20577"/>
      <pc:docMkLst>
        <pc:docMk/>
      </pc:docMkLst>
      <pc:sldChg chg="modSp">
        <pc:chgData name="Jay Kumar Thakur" userId="S::jkt10125@kgpian.iitkgp.ac.in::c17e278d-be47-4636-9c19-0266b983af4f" providerId="AD" clId="Web-{CF54F269-F0D4-43C3-AEDD-866758E70A74}" dt="2022-04-02T09:00:15.260" v="7" actId="20577"/>
        <pc:sldMkLst>
          <pc:docMk/>
          <pc:sldMk cId="2533348662" sldId="271"/>
        </pc:sldMkLst>
        <pc:spChg chg="mod">
          <ac:chgData name="Jay Kumar Thakur" userId="S::jkt10125@kgpian.iitkgp.ac.in::c17e278d-be47-4636-9c19-0266b983af4f" providerId="AD" clId="Web-{CF54F269-F0D4-43C3-AEDD-866758E70A74}" dt="2022-04-02T09:00:15.260" v="7" actId="20577"/>
          <ac:spMkLst>
            <pc:docMk/>
            <pc:sldMk cId="2533348662" sldId="271"/>
            <ac:spMk id="2" creationId="{8CC9B37F-7495-7455-1592-62E898ADFAE8}"/>
          </ac:spMkLst>
        </pc:spChg>
      </pc:sldChg>
    </pc:docChg>
  </pc:docChgLst>
  <pc:docChgLst>
    <pc:chgData name="Gopal" userId="S::garggopal2001@kgpian.iitkgp.ac.in::daf22075-a059-46be-bef1-7f67bdd98f3a" providerId="AD" clId="Web-{BED313BE-A803-BB7D-D84F-9C6816ACFDB9}"/>
    <pc:docChg chg="modSld">
      <pc:chgData name="Gopal" userId="S::garggopal2001@kgpian.iitkgp.ac.in::daf22075-a059-46be-bef1-7f67bdd98f3a" providerId="AD" clId="Web-{BED313BE-A803-BB7D-D84F-9C6816ACFDB9}" dt="2022-04-01T19:40:46.132" v="104" actId="20577"/>
      <pc:docMkLst>
        <pc:docMk/>
      </pc:docMkLst>
      <pc:sldChg chg="modSp">
        <pc:chgData name="Gopal" userId="S::garggopal2001@kgpian.iitkgp.ac.in::daf22075-a059-46be-bef1-7f67bdd98f3a" providerId="AD" clId="Web-{BED313BE-A803-BB7D-D84F-9C6816ACFDB9}" dt="2022-04-01T19:40:46.132" v="104" actId="20577"/>
        <pc:sldMkLst>
          <pc:docMk/>
          <pc:sldMk cId="3725817888" sldId="268"/>
        </pc:sldMkLst>
        <pc:spChg chg="mod">
          <ac:chgData name="Gopal" userId="S::garggopal2001@kgpian.iitkgp.ac.in::daf22075-a059-46be-bef1-7f67bdd98f3a" providerId="AD" clId="Web-{BED313BE-A803-BB7D-D84F-9C6816ACFDB9}" dt="2022-04-01T19:40:46.132" v="104" actId="20577"/>
          <ac:spMkLst>
            <pc:docMk/>
            <pc:sldMk cId="3725817888" sldId="268"/>
            <ac:spMk id="6" creationId="{D6CC1EB4-C908-F506-C91D-EB0652E4A83A}"/>
          </ac:spMkLst>
        </pc:spChg>
      </pc:sldChg>
    </pc:docChg>
  </pc:docChgLst>
  <pc:docChgLst>
    <pc:chgData name="Gopal" userId="S::garggopal2001@kgpian.iitkgp.ac.in::daf22075-a059-46be-bef1-7f67bdd98f3a" providerId="AD" clId="Web-{77936DDD-2F42-02FB-61B3-7A77C1A62DA9}"/>
    <pc:docChg chg="addSld delSld modSld">
      <pc:chgData name="Gopal" userId="S::garggopal2001@kgpian.iitkgp.ac.in::daf22075-a059-46be-bef1-7f67bdd98f3a" providerId="AD" clId="Web-{77936DDD-2F42-02FB-61B3-7A77C1A62DA9}" dt="2022-04-02T09:42:22.506" v="57" actId="20577"/>
      <pc:docMkLst>
        <pc:docMk/>
      </pc:docMkLst>
      <pc:sldChg chg="addSp modSp">
        <pc:chgData name="Gopal" userId="S::garggopal2001@kgpian.iitkgp.ac.in::daf22075-a059-46be-bef1-7f67bdd98f3a" providerId="AD" clId="Web-{77936DDD-2F42-02FB-61B3-7A77C1A62DA9}" dt="2022-04-02T09:39:54.908" v="6" actId="1076"/>
        <pc:sldMkLst>
          <pc:docMk/>
          <pc:sldMk cId="1701124052" sldId="257"/>
        </pc:sldMkLst>
        <pc:spChg chg="add mod">
          <ac:chgData name="Gopal" userId="S::garggopal2001@kgpian.iitkgp.ac.in::daf22075-a059-46be-bef1-7f67bdd98f3a" providerId="AD" clId="Web-{77936DDD-2F42-02FB-61B3-7A77C1A62DA9}" dt="2022-04-02T09:39:54.908" v="6" actId="1076"/>
          <ac:spMkLst>
            <pc:docMk/>
            <pc:sldMk cId="1701124052" sldId="257"/>
            <ac:spMk id="2" creationId="{CB0AF7FA-7D2C-2705-1CF7-3D5B058404B1}"/>
          </ac:spMkLst>
        </pc:spChg>
      </pc:sldChg>
      <pc:sldChg chg="addSp modSp">
        <pc:chgData name="Gopal" userId="S::garggopal2001@kgpian.iitkgp.ac.in::daf22075-a059-46be-bef1-7f67bdd98f3a" providerId="AD" clId="Web-{77936DDD-2F42-02FB-61B3-7A77C1A62DA9}" dt="2022-04-02T09:41:02.644" v="25" actId="20577"/>
        <pc:sldMkLst>
          <pc:docMk/>
          <pc:sldMk cId="65255923" sldId="260"/>
        </pc:sldMkLst>
        <pc:spChg chg="add mod">
          <ac:chgData name="Gopal" userId="S::garggopal2001@kgpian.iitkgp.ac.in::daf22075-a059-46be-bef1-7f67bdd98f3a" providerId="AD" clId="Web-{77936DDD-2F42-02FB-61B3-7A77C1A62DA9}" dt="2022-04-02T09:41:02.644" v="25" actId="20577"/>
          <ac:spMkLst>
            <pc:docMk/>
            <pc:sldMk cId="65255923" sldId="260"/>
            <ac:spMk id="3" creationId="{C4410547-E90E-18AA-BB66-1D92F5DF906F}"/>
          </ac:spMkLst>
        </pc:spChg>
      </pc:sldChg>
      <pc:sldChg chg="addSp modSp">
        <pc:chgData name="Gopal" userId="S::garggopal2001@kgpian.iitkgp.ac.in::daf22075-a059-46be-bef1-7f67bdd98f3a" providerId="AD" clId="Web-{77936DDD-2F42-02FB-61B3-7A77C1A62DA9}" dt="2022-04-02T09:41:06.473" v="27" actId="20577"/>
        <pc:sldMkLst>
          <pc:docMk/>
          <pc:sldMk cId="2095601300" sldId="261"/>
        </pc:sldMkLst>
        <pc:spChg chg="add mod">
          <ac:chgData name="Gopal" userId="S::garggopal2001@kgpian.iitkgp.ac.in::daf22075-a059-46be-bef1-7f67bdd98f3a" providerId="AD" clId="Web-{77936DDD-2F42-02FB-61B3-7A77C1A62DA9}" dt="2022-04-02T09:41:06.473" v="27" actId="20577"/>
          <ac:spMkLst>
            <pc:docMk/>
            <pc:sldMk cId="2095601300" sldId="261"/>
            <ac:spMk id="2" creationId="{9F4EE8C4-4CEA-59C7-641B-B495B15BCD2A}"/>
          </ac:spMkLst>
        </pc:spChg>
      </pc:sldChg>
      <pc:sldChg chg="addSp modSp">
        <pc:chgData name="Gopal" userId="S::garggopal2001@kgpian.iitkgp.ac.in::daf22075-a059-46be-bef1-7f67bdd98f3a" providerId="AD" clId="Web-{77936DDD-2F42-02FB-61B3-7A77C1A62DA9}" dt="2022-04-02T09:41:09.910" v="29" actId="20577"/>
        <pc:sldMkLst>
          <pc:docMk/>
          <pc:sldMk cId="847525409" sldId="262"/>
        </pc:sldMkLst>
        <pc:spChg chg="add mod">
          <ac:chgData name="Gopal" userId="S::garggopal2001@kgpian.iitkgp.ac.in::daf22075-a059-46be-bef1-7f67bdd98f3a" providerId="AD" clId="Web-{77936DDD-2F42-02FB-61B3-7A77C1A62DA9}" dt="2022-04-02T09:41:09.910" v="29" actId="20577"/>
          <ac:spMkLst>
            <pc:docMk/>
            <pc:sldMk cId="847525409" sldId="262"/>
            <ac:spMk id="2" creationId="{04B0B1B7-88D6-B255-2C84-D81DE899F52E}"/>
          </ac:spMkLst>
        </pc:spChg>
      </pc:sldChg>
      <pc:sldChg chg="addSp modSp">
        <pc:chgData name="Gopal" userId="S::garggopal2001@kgpian.iitkgp.ac.in::daf22075-a059-46be-bef1-7f67bdd98f3a" providerId="AD" clId="Web-{77936DDD-2F42-02FB-61B3-7A77C1A62DA9}" dt="2022-04-02T09:41:13.254" v="30" actId="20577"/>
        <pc:sldMkLst>
          <pc:docMk/>
          <pc:sldMk cId="3669399078" sldId="263"/>
        </pc:sldMkLst>
        <pc:spChg chg="add mod">
          <ac:chgData name="Gopal" userId="S::garggopal2001@kgpian.iitkgp.ac.in::daf22075-a059-46be-bef1-7f67bdd98f3a" providerId="AD" clId="Web-{77936DDD-2F42-02FB-61B3-7A77C1A62DA9}" dt="2022-04-02T09:41:13.254" v="30" actId="20577"/>
          <ac:spMkLst>
            <pc:docMk/>
            <pc:sldMk cId="3669399078" sldId="263"/>
            <ac:spMk id="2" creationId="{C2EEF910-1FC7-E162-C966-AFC9789727D2}"/>
          </ac:spMkLst>
        </pc:spChg>
      </pc:sldChg>
      <pc:sldChg chg="addSp modSp">
        <pc:chgData name="Gopal" userId="S::garggopal2001@kgpian.iitkgp.ac.in::daf22075-a059-46be-bef1-7f67bdd98f3a" providerId="AD" clId="Web-{77936DDD-2F42-02FB-61B3-7A77C1A62DA9}" dt="2022-04-02T09:41:31.583" v="33" actId="20577"/>
        <pc:sldMkLst>
          <pc:docMk/>
          <pc:sldMk cId="1436940518" sldId="264"/>
        </pc:sldMkLst>
        <pc:spChg chg="add mod">
          <ac:chgData name="Gopal" userId="S::garggopal2001@kgpian.iitkgp.ac.in::daf22075-a059-46be-bef1-7f67bdd98f3a" providerId="AD" clId="Web-{77936DDD-2F42-02FB-61B3-7A77C1A62DA9}" dt="2022-04-02T09:41:31.583" v="33" actId="20577"/>
          <ac:spMkLst>
            <pc:docMk/>
            <pc:sldMk cId="1436940518" sldId="264"/>
            <ac:spMk id="2" creationId="{EAB326BF-879B-A291-53DB-B3F930A04B9E}"/>
          </ac:spMkLst>
        </pc:spChg>
      </pc:sldChg>
      <pc:sldChg chg="addSp modSp">
        <pc:chgData name="Gopal" userId="S::garggopal2001@kgpian.iitkgp.ac.in::daf22075-a059-46be-bef1-7f67bdd98f3a" providerId="AD" clId="Web-{77936DDD-2F42-02FB-61B3-7A77C1A62DA9}" dt="2022-04-02T09:41:41.786" v="39" actId="20577"/>
        <pc:sldMkLst>
          <pc:docMk/>
          <pc:sldMk cId="655052924" sldId="265"/>
        </pc:sldMkLst>
        <pc:spChg chg="add mod">
          <ac:chgData name="Gopal" userId="S::garggopal2001@kgpian.iitkgp.ac.in::daf22075-a059-46be-bef1-7f67bdd98f3a" providerId="AD" clId="Web-{77936DDD-2F42-02FB-61B3-7A77C1A62DA9}" dt="2022-04-02T09:41:41.786" v="39" actId="20577"/>
          <ac:spMkLst>
            <pc:docMk/>
            <pc:sldMk cId="655052924" sldId="265"/>
            <ac:spMk id="2" creationId="{0E1EEC2C-C838-8358-E3FF-AB9316AA6774}"/>
          </ac:spMkLst>
        </pc:spChg>
      </pc:sldChg>
      <pc:sldChg chg="addSp modSp">
        <pc:chgData name="Gopal" userId="S::garggopal2001@kgpian.iitkgp.ac.in::daf22075-a059-46be-bef1-7f67bdd98f3a" providerId="AD" clId="Web-{77936DDD-2F42-02FB-61B3-7A77C1A62DA9}" dt="2022-04-02T09:41:57.427" v="47" actId="20577"/>
        <pc:sldMkLst>
          <pc:docMk/>
          <pc:sldMk cId="2940262709" sldId="266"/>
        </pc:sldMkLst>
        <pc:spChg chg="add mod">
          <ac:chgData name="Gopal" userId="S::garggopal2001@kgpian.iitkgp.ac.in::daf22075-a059-46be-bef1-7f67bdd98f3a" providerId="AD" clId="Web-{77936DDD-2F42-02FB-61B3-7A77C1A62DA9}" dt="2022-04-02T09:41:57.427" v="47" actId="20577"/>
          <ac:spMkLst>
            <pc:docMk/>
            <pc:sldMk cId="2940262709" sldId="266"/>
            <ac:spMk id="2" creationId="{0AF691AB-0E2F-2C8A-73EF-1DB0DAC87DB0}"/>
          </ac:spMkLst>
        </pc:spChg>
      </pc:sldChg>
      <pc:sldChg chg="addSp modSp">
        <pc:chgData name="Gopal" userId="S::garggopal2001@kgpian.iitkgp.ac.in::daf22075-a059-46be-bef1-7f67bdd98f3a" providerId="AD" clId="Web-{77936DDD-2F42-02FB-61B3-7A77C1A62DA9}" dt="2022-04-02T09:42:07.302" v="51" actId="20577"/>
        <pc:sldMkLst>
          <pc:docMk/>
          <pc:sldMk cId="2702996900" sldId="267"/>
        </pc:sldMkLst>
        <pc:spChg chg="add mod">
          <ac:chgData name="Gopal" userId="S::garggopal2001@kgpian.iitkgp.ac.in::daf22075-a059-46be-bef1-7f67bdd98f3a" providerId="AD" clId="Web-{77936DDD-2F42-02FB-61B3-7A77C1A62DA9}" dt="2022-04-02T09:42:07.302" v="51" actId="20577"/>
          <ac:spMkLst>
            <pc:docMk/>
            <pc:sldMk cId="2702996900" sldId="267"/>
            <ac:spMk id="2" creationId="{0DC8DB10-B23D-DB52-6D77-716EB495FD4F}"/>
          </ac:spMkLst>
        </pc:spChg>
      </pc:sldChg>
      <pc:sldChg chg="addSp modSp">
        <pc:chgData name="Gopal" userId="S::garggopal2001@kgpian.iitkgp.ac.in::daf22075-a059-46be-bef1-7f67bdd98f3a" providerId="AD" clId="Web-{77936DDD-2F42-02FB-61B3-7A77C1A62DA9}" dt="2022-04-02T09:41:18.363" v="31" actId="20577"/>
        <pc:sldMkLst>
          <pc:docMk/>
          <pc:sldMk cId="3725817888" sldId="268"/>
        </pc:sldMkLst>
        <pc:spChg chg="add mod">
          <ac:chgData name="Gopal" userId="S::garggopal2001@kgpian.iitkgp.ac.in::daf22075-a059-46be-bef1-7f67bdd98f3a" providerId="AD" clId="Web-{77936DDD-2F42-02FB-61B3-7A77C1A62DA9}" dt="2022-04-02T09:41:18.363" v="31" actId="20577"/>
          <ac:spMkLst>
            <pc:docMk/>
            <pc:sldMk cId="3725817888" sldId="268"/>
            <ac:spMk id="2" creationId="{14A4ACF4-C792-8E5D-3882-E915451FB0E1}"/>
          </ac:spMkLst>
        </pc:spChg>
      </pc:sldChg>
      <pc:sldChg chg="addSp modSp">
        <pc:chgData name="Gopal" userId="S::garggopal2001@kgpian.iitkgp.ac.in::daf22075-a059-46be-bef1-7f67bdd98f3a" providerId="AD" clId="Web-{77936DDD-2F42-02FB-61B3-7A77C1A62DA9}" dt="2022-04-02T09:41:31.754" v="34" actId="20577"/>
        <pc:sldMkLst>
          <pc:docMk/>
          <pc:sldMk cId="42273824" sldId="269"/>
        </pc:sldMkLst>
        <pc:spChg chg="add mod">
          <ac:chgData name="Gopal" userId="S::garggopal2001@kgpian.iitkgp.ac.in::daf22075-a059-46be-bef1-7f67bdd98f3a" providerId="AD" clId="Web-{77936DDD-2F42-02FB-61B3-7A77C1A62DA9}" dt="2022-04-02T09:41:31.754" v="34" actId="20577"/>
          <ac:spMkLst>
            <pc:docMk/>
            <pc:sldMk cId="42273824" sldId="269"/>
            <ac:spMk id="4" creationId="{5664DDC3-1423-1E43-62CF-1F0D7986A3C1}"/>
          </ac:spMkLst>
        </pc:spChg>
      </pc:sldChg>
      <pc:sldChg chg="addSp modSp">
        <pc:chgData name="Gopal" userId="S::garggopal2001@kgpian.iitkgp.ac.in::daf22075-a059-46be-bef1-7f67bdd98f3a" providerId="AD" clId="Web-{77936DDD-2F42-02FB-61B3-7A77C1A62DA9}" dt="2022-04-02T09:41:34.801" v="36" actId="20577"/>
        <pc:sldMkLst>
          <pc:docMk/>
          <pc:sldMk cId="458124767" sldId="270"/>
        </pc:sldMkLst>
        <pc:spChg chg="add mod">
          <ac:chgData name="Gopal" userId="S::garggopal2001@kgpian.iitkgp.ac.in::daf22075-a059-46be-bef1-7f67bdd98f3a" providerId="AD" clId="Web-{77936DDD-2F42-02FB-61B3-7A77C1A62DA9}" dt="2022-04-02T09:41:34.801" v="36" actId="20577"/>
          <ac:spMkLst>
            <pc:docMk/>
            <pc:sldMk cId="458124767" sldId="270"/>
            <ac:spMk id="5" creationId="{A884C5D3-C09F-3D8E-39E4-12EB80F53491}"/>
          </ac:spMkLst>
        </pc:spChg>
      </pc:sldChg>
      <pc:sldChg chg="addSp modSp">
        <pc:chgData name="Gopal" userId="S::garggopal2001@kgpian.iitkgp.ac.in::daf22075-a059-46be-bef1-7f67bdd98f3a" providerId="AD" clId="Web-{77936DDD-2F42-02FB-61B3-7A77C1A62DA9}" dt="2022-04-02T09:41:47.052" v="45" actId="20577"/>
        <pc:sldMkLst>
          <pc:docMk/>
          <pc:sldMk cId="2533348662" sldId="271"/>
        </pc:sldMkLst>
        <pc:spChg chg="add mod">
          <ac:chgData name="Gopal" userId="S::garggopal2001@kgpian.iitkgp.ac.in::daf22075-a059-46be-bef1-7f67bdd98f3a" providerId="AD" clId="Web-{77936DDD-2F42-02FB-61B3-7A77C1A62DA9}" dt="2022-04-02T09:41:47.052" v="45" actId="20577"/>
          <ac:spMkLst>
            <pc:docMk/>
            <pc:sldMk cId="2533348662" sldId="271"/>
            <ac:spMk id="3" creationId="{AEE7DA2E-F1DE-DB30-94BC-E0A1F75CAD5A}"/>
          </ac:spMkLst>
        </pc:spChg>
      </pc:sldChg>
      <pc:sldChg chg="addSp modSp">
        <pc:chgData name="Gopal" userId="S::garggopal2001@kgpian.iitkgp.ac.in::daf22075-a059-46be-bef1-7f67bdd98f3a" providerId="AD" clId="Web-{77936DDD-2F42-02FB-61B3-7A77C1A62DA9}" dt="2022-04-02T09:42:12.912" v="54" actId="20577"/>
        <pc:sldMkLst>
          <pc:docMk/>
          <pc:sldMk cId="179860899" sldId="272"/>
        </pc:sldMkLst>
        <pc:spChg chg="add mod">
          <ac:chgData name="Gopal" userId="S::garggopal2001@kgpian.iitkgp.ac.in::daf22075-a059-46be-bef1-7f67bdd98f3a" providerId="AD" clId="Web-{77936DDD-2F42-02FB-61B3-7A77C1A62DA9}" dt="2022-04-02T09:42:12.912" v="54" actId="20577"/>
          <ac:spMkLst>
            <pc:docMk/>
            <pc:sldMk cId="179860899" sldId="272"/>
            <ac:spMk id="4" creationId="{3E351D41-09AF-9FBF-DA4E-E855B9EA38C5}"/>
          </ac:spMkLst>
        </pc:spChg>
      </pc:sldChg>
      <pc:sldChg chg="addSp modSp">
        <pc:chgData name="Gopal" userId="S::garggopal2001@kgpian.iitkgp.ac.in::daf22075-a059-46be-bef1-7f67bdd98f3a" providerId="AD" clId="Web-{77936DDD-2F42-02FB-61B3-7A77C1A62DA9}" dt="2022-04-02T09:42:22.506" v="57" actId="20577"/>
        <pc:sldMkLst>
          <pc:docMk/>
          <pc:sldMk cId="743741206" sldId="274"/>
        </pc:sldMkLst>
        <pc:spChg chg="add mod">
          <ac:chgData name="Gopal" userId="S::garggopal2001@kgpian.iitkgp.ac.in::daf22075-a059-46be-bef1-7f67bdd98f3a" providerId="AD" clId="Web-{77936DDD-2F42-02FB-61B3-7A77C1A62DA9}" dt="2022-04-02T09:42:22.506" v="57" actId="20577"/>
          <ac:spMkLst>
            <pc:docMk/>
            <pc:sldMk cId="743741206" sldId="274"/>
            <ac:spMk id="7" creationId="{D488B63C-F092-050F-BDB8-B92CF558FB45}"/>
          </ac:spMkLst>
        </pc:spChg>
      </pc:sldChg>
      <pc:sldChg chg="addSp modSp">
        <pc:chgData name="Gopal" userId="S::garggopal2001@kgpian.iitkgp.ac.in::daf22075-a059-46be-bef1-7f67bdd98f3a" providerId="AD" clId="Web-{77936DDD-2F42-02FB-61B3-7A77C1A62DA9}" dt="2022-04-02T09:41:30.614" v="32" actId="20577"/>
        <pc:sldMkLst>
          <pc:docMk/>
          <pc:sldMk cId="1543329410" sldId="276"/>
        </pc:sldMkLst>
        <pc:spChg chg="add mod">
          <ac:chgData name="Gopal" userId="S::garggopal2001@kgpian.iitkgp.ac.in::daf22075-a059-46be-bef1-7f67bdd98f3a" providerId="AD" clId="Web-{77936DDD-2F42-02FB-61B3-7A77C1A62DA9}" dt="2022-04-02T09:41:30.614" v="32" actId="20577"/>
          <ac:spMkLst>
            <pc:docMk/>
            <pc:sldMk cId="1543329410" sldId="276"/>
            <ac:spMk id="2" creationId="{EA0DFDBF-ADEA-B2DB-B738-20D951E7F1A9}"/>
          </ac:spMkLst>
        </pc:spChg>
      </pc:sldChg>
      <pc:sldChg chg="addSp modSp">
        <pc:chgData name="Gopal" userId="S::garggopal2001@kgpian.iitkgp.ac.in::daf22075-a059-46be-bef1-7f67bdd98f3a" providerId="AD" clId="Web-{77936DDD-2F42-02FB-61B3-7A77C1A62DA9}" dt="2022-04-02T09:42:03.302" v="50" actId="20577"/>
        <pc:sldMkLst>
          <pc:docMk/>
          <pc:sldMk cId="4207936076" sldId="278"/>
        </pc:sldMkLst>
        <pc:spChg chg="add mod">
          <ac:chgData name="Gopal" userId="S::garggopal2001@kgpian.iitkgp.ac.in::daf22075-a059-46be-bef1-7f67bdd98f3a" providerId="AD" clId="Web-{77936DDD-2F42-02FB-61B3-7A77C1A62DA9}" dt="2022-04-02T09:42:03.302" v="50" actId="20577"/>
          <ac:spMkLst>
            <pc:docMk/>
            <pc:sldMk cId="4207936076" sldId="278"/>
            <ac:spMk id="3" creationId="{7A99A901-4938-8059-3A2A-F9E5C8700CDF}"/>
          </ac:spMkLst>
        </pc:spChg>
      </pc:sldChg>
      <pc:sldChg chg="add del replId">
        <pc:chgData name="Gopal" userId="S::garggopal2001@kgpian.iitkgp.ac.in::daf22075-a059-46be-bef1-7f67bdd98f3a" providerId="AD" clId="Web-{77936DDD-2F42-02FB-61B3-7A77C1A62DA9}" dt="2022-04-02T09:40:35.565" v="15"/>
        <pc:sldMkLst>
          <pc:docMk/>
          <pc:sldMk cId="1763828736" sldId="279"/>
        </pc:sldMkLst>
      </pc:sldChg>
    </pc:docChg>
  </pc:docChgLst>
  <pc:docChgLst>
    <pc:chgData name="Gopal" userId="S::garggopal2001@kgpian.iitkgp.ac.in::daf22075-a059-46be-bef1-7f67bdd98f3a" providerId="AD" clId="Web-{99E33DEF-EAD4-4A96-A734-5D7F09AA12D4}"/>
    <pc:docChg chg="addSld delSld modSld">
      <pc:chgData name="Gopal" userId="S::garggopal2001@kgpian.iitkgp.ac.in::daf22075-a059-46be-bef1-7f67bdd98f3a" providerId="AD" clId="Web-{99E33DEF-EAD4-4A96-A734-5D7F09AA12D4}" dt="2022-04-01T10:45:19.159" v="28"/>
      <pc:docMkLst>
        <pc:docMk/>
      </pc:docMkLst>
      <pc:sldChg chg="addSp delSp modSp mod modClrScheme chgLayout">
        <pc:chgData name="Gopal" userId="S::garggopal2001@kgpian.iitkgp.ac.in::daf22075-a059-46be-bef1-7f67bdd98f3a" providerId="AD" clId="Web-{99E33DEF-EAD4-4A96-A734-5D7F09AA12D4}" dt="2022-04-01T10:44:51.158" v="25"/>
        <pc:sldMkLst>
          <pc:docMk/>
          <pc:sldMk cId="109857222" sldId="256"/>
        </pc:sldMkLst>
        <pc:spChg chg="del">
          <ac:chgData name="Gopal" userId="S::garggopal2001@kgpian.iitkgp.ac.in::daf22075-a059-46be-bef1-7f67bdd98f3a" providerId="AD" clId="Web-{99E33DEF-EAD4-4A96-A734-5D7F09AA12D4}" dt="2022-04-01T10:42:27.608" v="0"/>
          <ac:spMkLst>
            <pc:docMk/>
            <pc:sldMk cId="109857222" sldId="256"/>
            <ac:spMk id="2" creationId="{00000000-0000-0000-0000-000000000000}"/>
          </ac:spMkLst>
        </pc:spChg>
        <pc:spChg chg="del">
          <ac:chgData name="Gopal" userId="S::garggopal2001@kgpian.iitkgp.ac.in::daf22075-a059-46be-bef1-7f67bdd98f3a" providerId="AD" clId="Web-{99E33DEF-EAD4-4A96-A734-5D7F09AA12D4}" dt="2022-04-01T10:42:27.608" v="0"/>
          <ac:spMkLst>
            <pc:docMk/>
            <pc:sldMk cId="109857222" sldId="256"/>
            <ac:spMk id="3" creationId="{00000000-0000-0000-0000-000000000000}"/>
          </ac:spMkLst>
        </pc:spChg>
        <pc:spChg chg="add mod">
          <ac:chgData name="Gopal" userId="S::garggopal2001@kgpian.iitkgp.ac.in::daf22075-a059-46be-bef1-7f67bdd98f3a" providerId="AD" clId="Web-{99E33DEF-EAD4-4A96-A734-5D7F09AA12D4}" dt="2022-04-01T10:44:05.845" v="20" actId="1076"/>
          <ac:spMkLst>
            <pc:docMk/>
            <pc:sldMk cId="109857222" sldId="256"/>
            <ac:spMk id="4" creationId="{960EE28D-0D5D-8A58-9E61-86FD2C8D12EB}"/>
          </ac:spMkLst>
        </pc:spChg>
        <pc:spChg chg="add mod">
          <ac:chgData name="Gopal" userId="S::garggopal2001@kgpian.iitkgp.ac.in::daf22075-a059-46be-bef1-7f67bdd98f3a" providerId="AD" clId="Web-{99E33DEF-EAD4-4A96-A734-5D7F09AA12D4}" dt="2022-04-01T10:44:23.736" v="23" actId="1076"/>
          <ac:spMkLst>
            <pc:docMk/>
            <pc:sldMk cId="109857222" sldId="256"/>
            <ac:spMk id="5" creationId="{5C363217-A7B8-122E-C837-A85695E854BE}"/>
          </ac:spMkLst>
        </pc:spChg>
        <pc:picChg chg="add mod">
          <ac:chgData name="Gopal" userId="S::garggopal2001@kgpian.iitkgp.ac.in::daf22075-a059-46be-bef1-7f67bdd98f3a" providerId="AD" clId="Web-{99E33DEF-EAD4-4A96-A734-5D7F09AA12D4}" dt="2022-04-01T10:43:16.328" v="6" actId="1076"/>
          <ac:picMkLst>
            <pc:docMk/>
            <pc:sldMk cId="109857222" sldId="256"/>
            <ac:picMk id="6" creationId="{ABDD8C9A-4E65-26D0-DEC4-09A676D241DF}"/>
          </ac:picMkLst>
        </pc:picChg>
        <pc:picChg chg="add del mod">
          <ac:chgData name="Gopal" userId="S::garggopal2001@kgpian.iitkgp.ac.in::daf22075-a059-46be-bef1-7f67bdd98f3a" providerId="AD" clId="Web-{99E33DEF-EAD4-4A96-A734-5D7F09AA12D4}" dt="2022-04-01T10:44:51.158" v="25"/>
          <ac:picMkLst>
            <pc:docMk/>
            <pc:sldMk cId="109857222" sldId="256"/>
            <ac:picMk id="7" creationId="{EF9C4DAF-6194-08DD-E50F-BDD97E41B126}"/>
          </ac:picMkLst>
        </pc:picChg>
      </pc:sldChg>
      <pc:sldChg chg="new">
        <pc:chgData name="Gopal" userId="S::garggopal2001@kgpian.iitkgp.ac.in::daf22075-a059-46be-bef1-7f67bdd98f3a" providerId="AD" clId="Web-{99E33DEF-EAD4-4A96-A734-5D7F09AA12D4}" dt="2022-04-01T10:45:19.159" v="28"/>
        <pc:sldMkLst>
          <pc:docMk/>
          <pc:sldMk cId="1701124052" sldId="257"/>
        </pc:sldMkLst>
      </pc:sldChg>
      <pc:sldChg chg="add del">
        <pc:chgData name="Gopal" userId="S::garggopal2001@kgpian.iitkgp.ac.in::daf22075-a059-46be-bef1-7f67bdd98f3a" providerId="AD" clId="Web-{99E33DEF-EAD4-4A96-A734-5D7F09AA12D4}" dt="2022-04-01T10:45:10.471" v="27"/>
        <pc:sldMkLst>
          <pc:docMk/>
          <pc:sldMk cId="2728322015" sldId="257"/>
        </pc:sldMkLst>
      </pc:sldChg>
    </pc:docChg>
  </pc:docChgLst>
  <pc:docChgLst>
    <pc:chgData name="Jay Kumar Thakur" userId="S::jkt10125@kgpian.iitkgp.ac.in::c17e278d-be47-4636-9c19-0266b983af4f" providerId="AD" clId="Web-{BA42F6A3-B014-02E7-C96B-7A070AF0F1AE}"/>
    <pc:docChg chg="modSld">
      <pc:chgData name="Jay Kumar Thakur" userId="S::jkt10125@kgpian.iitkgp.ac.in::c17e278d-be47-4636-9c19-0266b983af4f" providerId="AD" clId="Web-{BA42F6A3-B014-02E7-C96B-7A070AF0F1AE}" dt="2022-04-02T09:33:17.600" v="126" actId="20577"/>
      <pc:docMkLst>
        <pc:docMk/>
      </pc:docMkLst>
      <pc:sldChg chg="modSp">
        <pc:chgData name="Jay Kumar Thakur" userId="S::jkt10125@kgpian.iitkgp.ac.in::c17e278d-be47-4636-9c19-0266b983af4f" providerId="AD" clId="Web-{BA42F6A3-B014-02E7-C96B-7A070AF0F1AE}" dt="2022-04-02T09:11:59.231" v="46" actId="20577"/>
        <pc:sldMkLst>
          <pc:docMk/>
          <pc:sldMk cId="2533348662" sldId="271"/>
        </pc:sldMkLst>
        <pc:spChg chg="mod">
          <ac:chgData name="Jay Kumar Thakur" userId="S::jkt10125@kgpian.iitkgp.ac.in::c17e278d-be47-4636-9c19-0266b983af4f" providerId="AD" clId="Web-{BA42F6A3-B014-02E7-C96B-7A070AF0F1AE}" dt="2022-04-02T09:11:59.231" v="46" actId="20577"/>
          <ac:spMkLst>
            <pc:docMk/>
            <pc:sldMk cId="2533348662" sldId="271"/>
            <ac:spMk id="2" creationId="{8CC9B37F-7495-7455-1592-62E898ADFAE8}"/>
          </ac:spMkLst>
        </pc:spChg>
      </pc:sldChg>
      <pc:sldChg chg="modSp">
        <pc:chgData name="Jay Kumar Thakur" userId="S::jkt10125@kgpian.iitkgp.ac.in::c17e278d-be47-4636-9c19-0266b983af4f" providerId="AD" clId="Web-{BA42F6A3-B014-02E7-C96B-7A070AF0F1AE}" dt="2022-04-02T09:33:17.600" v="126" actId="20577"/>
        <pc:sldMkLst>
          <pc:docMk/>
          <pc:sldMk cId="179860899" sldId="272"/>
        </pc:sldMkLst>
        <pc:spChg chg="mod">
          <ac:chgData name="Jay Kumar Thakur" userId="S::jkt10125@kgpian.iitkgp.ac.in::c17e278d-be47-4636-9c19-0266b983af4f" providerId="AD" clId="Web-{BA42F6A3-B014-02E7-C96B-7A070AF0F1AE}" dt="2022-04-02T09:33:17.600" v="126" actId="20577"/>
          <ac:spMkLst>
            <pc:docMk/>
            <pc:sldMk cId="179860899" sldId="272"/>
            <ac:spMk id="2" creationId="{579C61B2-AD27-B8C6-0FB8-DD1D3DE027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02/04/2022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02/04/2022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02/04/2022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02/04/2022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02/04/2022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02/04/2022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02/04/2022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02/04/2022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02/04/2022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02/04/2022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02/04/2022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02/04/2022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video" Target="https://www.youtube.com/embed/MKcPCjk1_xw?feature=oembe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960EE28D-0D5D-8A58-9E61-86FD2C8D12EB}"/>
              </a:ext>
            </a:extLst>
          </p:cNvPr>
          <p:cNvSpPr txBox="1"/>
          <p:nvPr/>
        </p:nvSpPr>
        <p:spPr>
          <a:xfrm>
            <a:off x="6215007" y="707353"/>
            <a:ext cx="5870107" cy="3263371"/>
          </a:xfrm>
          <a:prstGeom prst="rect">
            <a:avLst/>
          </a:prstGeom>
        </p:spPr>
        <p:txBody>
          <a:bodyPr rot="0" spcFirstLastPara="0" vert="horz" lIns="91440" tIns="45720" rIns="91440" bIns="45720" numCol="1" spcCol="0" rtlCol="0" fromWordArt="0" anchor="b" anchorCtr="0" forceAA="0" compatLnSpc="1">
            <a:prstTxWarp prst="textNoShape">
              <a:avLst/>
            </a:prstTxWarp>
            <a:norm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4300" b="1">
                <a:latin typeface="Gill Sans Nova Ultra Bold"/>
                <a:ea typeface="+mj-ea"/>
                <a:cs typeface="+mj-cs"/>
              </a:rPr>
              <a:t>Motorex</a:t>
            </a:r>
          </a:p>
          <a:p>
            <a:pPr>
              <a:lnSpc>
                <a:spcPct val="90000"/>
              </a:lnSpc>
              <a:spcBef>
                <a:spcPct val="0"/>
              </a:spcBef>
              <a:spcAft>
                <a:spcPts val="600"/>
              </a:spcAft>
            </a:pPr>
            <a:r>
              <a:rPr lang="en-US" sz="4300" b="1">
                <a:latin typeface="Gill Sans Nova Ultra Bold"/>
                <a:ea typeface="+mj-ea"/>
                <a:cs typeface="+mj-cs"/>
              </a:rPr>
              <a:t>Motor Part Shop Software</a:t>
            </a:r>
          </a:p>
          <a:p>
            <a:pPr>
              <a:lnSpc>
                <a:spcPct val="90000"/>
              </a:lnSpc>
              <a:spcBef>
                <a:spcPct val="0"/>
              </a:spcBef>
              <a:spcAft>
                <a:spcPts val="600"/>
              </a:spcAft>
            </a:pPr>
            <a:endParaRPr lang="en-US" sz="3000" b="1">
              <a:latin typeface="Bernard MT Condensed"/>
              <a:ea typeface="STHupo"/>
              <a:cs typeface="+mj-cs"/>
            </a:endParaRPr>
          </a:p>
          <a:p>
            <a:pPr>
              <a:lnSpc>
                <a:spcPct val="90000"/>
              </a:lnSpc>
              <a:spcBef>
                <a:spcPct val="0"/>
              </a:spcBef>
              <a:spcAft>
                <a:spcPts val="600"/>
              </a:spcAft>
            </a:pPr>
            <a:r>
              <a:rPr lang="en-US" sz="4000" b="1">
                <a:latin typeface="Bernard MT Condensed"/>
                <a:ea typeface="STHupo"/>
                <a:cs typeface="+mj-cs"/>
              </a:rPr>
              <a:t>Inventory Management</a:t>
            </a:r>
          </a:p>
        </p:txBody>
      </p:sp>
      <p:sp>
        <p:nvSpPr>
          <p:cNvPr id="5" name="TextBox 1">
            <a:extLst>
              <a:ext uri="{FF2B5EF4-FFF2-40B4-BE49-F238E27FC236}">
                <a16:creationId xmlns:a16="http://schemas.microsoft.com/office/drawing/2014/main" id="{5C363217-A7B8-122E-C837-A85695E854BE}"/>
              </a:ext>
            </a:extLst>
          </p:cNvPr>
          <p:cNvSpPr txBox="1"/>
          <p:nvPr/>
        </p:nvSpPr>
        <p:spPr>
          <a:xfrm>
            <a:off x="6217085" y="5256756"/>
            <a:ext cx="5739006" cy="5078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700" b="1">
                <a:latin typeface="Arial Rounded MT Bold"/>
                <a:ea typeface="STHupo"/>
                <a:cs typeface="Calibri"/>
              </a:rPr>
              <a:t>Software Engineering Laboratory</a:t>
            </a:r>
          </a:p>
        </p:txBody>
      </p:sp>
      <p:pic>
        <p:nvPicPr>
          <p:cNvPr id="6" name="Picture 6">
            <a:extLst>
              <a:ext uri="{FF2B5EF4-FFF2-40B4-BE49-F238E27FC236}">
                <a16:creationId xmlns:a16="http://schemas.microsoft.com/office/drawing/2014/main" id="{ABDD8C9A-4E65-26D0-DEC4-09A676D241DF}"/>
              </a:ext>
            </a:extLst>
          </p:cNvPr>
          <p:cNvPicPr>
            <a:picLocks noChangeAspect="1"/>
          </p:cNvPicPr>
          <p:nvPr/>
        </p:nvPicPr>
        <p:blipFill>
          <a:blip r:embed="rId2"/>
          <a:stretch>
            <a:fillRect/>
          </a:stretch>
        </p:blipFill>
        <p:spPr>
          <a:xfrm>
            <a:off x="89770" y="416359"/>
            <a:ext cx="6010405" cy="602528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Logo&#10;&#10;Description automatically generated">
            <a:extLst>
              <a:ext uri="{FF2B5EF4-FFF2-40B4-BE49-F238E27FC236}">
                <a16:creationId xmlns:a16="http://schemas.microsoft.com/office/drawing/2014/main" id="{F211B9B1-D543-7AAB-3745-EA7A7BE5E2DC}"/>
              </a:ext>
            </a:extLst>
          </p:cNvPr>
          <p:cNvPicPr>
            <a:picLocks noChangeAspect="1"/>
          </p:cNvPicPr>
          <p:nvPr/>
        </p:nvPicPr>
        <p:blipFill>
          <a:blip r:embed="rId2"/>
          <a:stretch>
            <a:fillRect/>
          </a:stretch>
        </p:blipFill>
        <p:spPr>
          <a:xfrm>
            <a:off x="381000" y="870857"/>
            <a:ext cx="5301342" cy="5116285"/>
          </a:xfrm>
          <a:prstGeom prst="rect">
            <a:avLst/>
          </a:prstGeom>
        </p:spPr>
      </p:pic>
      <p:sp>
        <p:nvSpPr>
          <p:cNvPr id="3" name="TextBox 2">
            <a:extLst>
              <a:ext uri="{FF2B5EF4-FFF2-40B4-BE49-F238E27FC236}">
                <a16:creationId xmlns:a16="http://schemas.microsoft.com/office/drawing/2014/main" id="{C3DE5F4B-5AEB-8283-0F84-1013328AF0A0}"/>
              </a:ext>
            </a:extLst>
          </p:cNvPr>
          <p:cNvSpPr txBox="1"/>
          <p:nvPr/>
        </p:nvSpPr>
        <p:spPr>
          <a:xfrm>
            <a:off x="1665514" y="119743"/>
            <a:ext cx="2743200"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500">
                <a:latin typeface="Bernard MT Condensed"/>
              </a:rPr>
              <a:t>Why Java ?</a:t>
            </a:r>
            <a:r>
              <a:rPr lang="en-GB" sz="4500">
                <a:latin typeface="Bernard MT Condensed"/>
              </a:rPr>
              <a:t>​</a:t>
            </a:r>
            <a:endParaRPr lang="en-GB" sz="4500">
              <a:ea typeface="Calibri"/>
              <a:cs typeface="Calibri"/>
            </a:endParaRPr>
          </a:p>
        </p:txBody>
      </p:sp>
      <p:sp>
        <p:nvSpPr>
          <p:cNvPr id="6" name="TextBox 5">
            <a:extLst>
              <a:ext uri="{FF2B5EF4-FFF2-40B4-BE49-F238E27FC236}">
                <a16:creationId xmlns:a16="http://schemas.microsoft.com/office/drawing/2014/main" id="{9F2A0312-7EC3-DDDB-1A7D-4EA41EBFD5E8}"/>
              </a:ext>
            </a:extLst>
          </p:cNvPr>
          <p:cNvSpPr txBox="1"/>
          <p:nvPr/>
        </p:nvSpPr>
        <p:spPr>
          <a:xfrm>
            <a:off x="5682343" y="2171413"/>
            <a:ext cx="6008913" cy="20159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2500">
                <a:latin typeface="Times New Roman"/>
                <a:ea typeface="+mn-lt"/>
                <a:cs typeface="+mn-lt"/>
              </a:rPr>
              <a:t>Java is an object-oriented programming language.</a:t>
            </a:r>
            <a:endParaRPr lang="en-US">
              <a:latin typeface="Calibri" panose="020F0502020204030204"/>
              <a:ea typeface="+mn-lt"/>
              <a:cs typeface="+mn-lt"/>
            </a:endParaRPr>
          </a:p>
          <a:p>
            <a:pPr marL="285750" indent="-285750" algn="just">
              <a:buFont typeface="Arial"/>
              <a:buChar char="•"/>
            </a:pPr>
            <a:r>
              <a:rPr lang="en-GB" sz="2500">
                <a:latin typeface="Times New Roman"/>
                <a:ea typeface="+mn-lt"/>
                <a:cs typeface="+mn-lt"/>
              </a:rPr>
              <a:t>Easy to install and maintain.</a:t>
            </a:r>
            <a:endParaRPr lang="en-US">
              <a:ea typeface="Calibri"/>
              <a:cs typeface="Calibri"/>
            </a:endParaRPr>
          </a:p>
          <a:p>
            <a:pPr marL="285750" indent="-285750" algn="just">
              <a:buFont typeface="Arial"/>
              <a:buChar char="•"/>
            </a:pPr>
            <a:r>
              <a:rPr lang="en-GB" sz="2500">
                <a:latin typeface="Times New Roman"/>
                <a:ea typeface="+mn-lt"/>
                <a:cs typeface="+mn-lt"/>
              </a:rPr>
              <a:t>Easy to design GUI Framework</a:t>
            </a:r>
          </a:p>
          <a:p>
            <a:pPr marL="285750" indent="-285750" algn="just">
              <a:buFont typeface="Arial"/>
              <a:buChar char="•"/>
            </a:pPr>
            <a:r>
              <a:rPr lang="en-GB" sz="2500">
                <a:latin typeface="Times New Roman"/>
                <a:ea typeface="+mn-lt"/>
                <a:cs typeface="+mn-lt"/>
              </a:rPr>
              <a:t>Easy integration with MySQL database.</a:t>
            </a:r>
            <a:endParaRPr lang="en-GB" sz="2500">
              <a:latin typeface="Times New Roman"/>
              <a:ea typeface="Calibri"/>
              <a:cs typeface="Calibri"/>
            </a:endParaRPr>
          </a:p>
        </p:txBody>
      </p:sp>
      <p:sp>
        <p:nvSpPr>
          <p:cNvPr id="4" name="TextBox 3">
            <a:extLst>
              <a:ext uri="{FF2B5EF4-FFF2-40B4-BE49-F238E27FC236}">
                <a16:creationId xmlns:a16="http://schemas.microsoft.com/office/drawing/2014/main" id="{5664DDC3-1423-1E43-62CF-1F0D7986A3C1}"/>
              </a:ext>
            </a:extLst>
          </p:cNvPr>
          <p:cNvSpPr txBox="1"/>
          <p:nvPr/>
        </p:nvSpPr>
        <p:spPr>
          <a:xfrm>
            <a:off x="4543926" y="64890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latin typeface="Times New Roman"/>
                <a:cs typeface="Times New Roman"/>
              </a:rPr>
              <a:t>10</a:t>
            </a:r>
            <a:endParaRPr lang="en-GB" b="1">
              <a:latin typeface="Times New Roman"/>
              <a:ea typeface="Calibri"/>
              <a:cs typeface="Times New Roman"/>
            </a:endParaRPr>
          </a:p>
        </p:txBody>
      </p:sp>
    </p:spTree>
    <p:extLst>
      <p:ext uri="{BB962C8B-B14F-4D97-AF65-F5344CB8AC3E}">
        <p14:creationId xmlns:p14="http://schemas.microsoft.com/office/powerpoint/2010/main" val="42273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Logo, company name&#10;&#10;Description automatically generated">
            <a:extLst>
              <a:ext uri="{FF2B5EF4-FFF2-40B4-BE49-F238E27FC236}">
                <a16:creationId xmlns:a16="http://schemas.microsoft.com/office/drawing/2014/main" id="{F211B9B1-D543-7AAB-3745-EA7A7BE5E2DC}"/>
              </a:ext>
            </a:extLst>
          </p:cNvPr>
          <p:cNvPicPr>
            <a:picLocks noChangeAspect="1"/>
          </p:cNvPicPr>
          <p:nvPr/>
        </p:nvPicPr>
        <p:blipFill>
          <a:blip r:embed="rId2"/>
          <a:stretch>
            <a:fillRect/>
          </a:stretch>
        </p:blipFill>
        <p:spPr>
          <a:xfrm>
            <a:off x="386442" y="870857"/>
            <a:ext cx="5301342" cy="5116285"/>
          </a:xfrm>
          <a:prstGeom prst="rect">
            <a:avLst/>
          </a:prstGeom>
        </p:spPr>
      </p:pic>
      <p:sp>
        <p:nvSpPr>
          <p:cNvPr id="3" name="TextBox 2">
            <a:extLst>
              <a:ext uri="{FF2B5EF4-FFF2-40B4-BE49-F238E27FC236}">
                <a16:creationId xmlns:a16="http://schemas.microsoft.com/office/drawing/2014/main" id="{A7EE4A2C-7C53-F656-96C2-4B77D2453BA1}"/>
              </a:ext>
            </a:extLst>
          </p:cNvPr>
          <p:cNvSpPr txBox="1"/>
          <p:nvPr/>
        </p:nvSpPr>
        <p:spPr>
          <a:xfrm>
            <a:off x="1534886" y="87086"/>
            <a:ext cx="3004457"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500">
                <a:latin typeface="Bernard MT Condensed"/>
              </a:rPr>
              <a:t>Why MySQL ?</a:t>
            </a:r>
            <a:r>
              <a:rPr lang="en-GB" sz="4500">
                <a:latin typeface="Bernard MT Condensed"/>
              </a:rPr>
              <a:t>​</a:t>
            </a:r>
            <a:endParaRPr lang="en-GB" sz="4500">
              <a:ea typeface="Calibri"/>
              <a:cs typeface="Calibri"/>
            </a:endParaRPr>
          </a:p>
        </p:txBody>
      </p:sp>
      <p:sp>
        <p:nvSpPr>
          <p:cNvPr id="4" name="TextBox 3">
            <a:extLst>
              <a:ext uri="{FF2B5EF4-FFF2-40B4-BE49-F238E27FC236}">
                <a16:creationId xmlns:a16="http://schemas.microsoft.com/office/drawing/2014/main" id="{81B73EA2-9194-2B27-0F11-36093A238022}"/>
              </a:ext>
            </a:extLst>
          </p:cNvPr>
          <p:cNvSpPr txBox="1"/>
          <p:nvPr/>
        </p:nvSpPr>
        <p:spPr>
          <a:xfrm>
            <a:off x="5686926" y="2087479"/>
            <a:ext cx="6011778"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2500">
                <a:latin typeface="Times New Roman"/>
                <a:ea typeface="+mn-lt"/>
                <a:cs typeface="+mn-lt"/>
              </a:rPr>
              <a:t>MySQL is easy to use, fast, secure, flexible and free to use database management system.</a:t>
            </a:r>
            <a:endParaRPr lang="en-US" sz="2500">
              <a:cs typeface="Calibri"/>
            </a:endParaRPr>
          </a:p>
          <a:p>
            <a:pPr marL="285750" indent="-285750" algn="just">
              <a:buFont typeface="Arial"/>
              <a:buChar char="•"/>
            </a:pPr>
            <a:r>
              <a:rPr lang="en-GB" sz="2500">
                <a:latin typeface="Times New Roman"/>
                <a:ea typeface="+mn-lt"/>
                <a:cs typeface="+mn-lt"/>
              </a:rPr>
              <a:t>Easy integration with Java make it an ideal choice.</a:t>
            </a:r>
          </a:p>
          <a:p>
            <a:pPr marL="285750" indent="-285750" algn="just">
              <a:buFont typeface="Arial"/>
              <a:buChar char="•"/>
            </a:pPr>
            <a:r>
              <a:rPr lang="en-GB" sz="2500">
                <a:latin typeface="Times New Roman"/>
                <a:ea typeface="+mn-lt"/>
                <a:cs typeface="+mn-lt"/>
              </a:rPr>
              <a:t>MySQL is highly secure.</a:t>
            </a:r>
            <a:endParaRPr lang="en-GB" sz="2500">
              <a:latin typeface="Times New Roman"/>
              <a:ea typeface="Calibri"/>
              <a:cs typeface="Calibri"/>
            </a:endParaRPr>
          </a:p>
        </p:txBody>
      </p:sp>
      <p:sp>
        <p:nvSpPr>
          <p:cNvPr id="5" name="TextBox 4">
            <a:extLst>
              <a:ext uri="{FF2B5EF4-FFF2-40B4-BE49-F238E27FC236}">
                <a16:creationId xmlns:a16="http://schemas.microsoft.com/office/drawing/2014/main" id="{A884C5D3-C09F-3D8E-39E4-12EB80F53491}"/>
              </a:ext>
            </a:extLst>
          </p:cNvPr>
          <p:cNvSpPr txBox="1"/>
          <p:nvPr/>
        </p:nvSpPr>
        <p:spPr>
          <a:xfrm>
            <a:off x="4543926" y="64890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latin typeface="Times New Roman"/>
                <a:cs typeface="Times New Roman"/>
              </a:rPr>
              <a:t>11</a:t>
            </a:r>
            <a:endParaRPr lang="en-GB" b="1">
              <a:latin typeface="Times New Roman"/>
              <a:ea typeface="Calibri"/>
              <a:cs typeface="Times New Roman"/>
            </a:endParaRPr>
          </a:p>
        </p:txBody>
      </p:sp>
    </p:spTree>
    <p:extLst>
      <p:ext uri="{BB962C8B-B14F-4D97-AF65-F5344CB8AC3E}">
        <p14:creationId xmlns:p14="http://schemas.microsoft.com/office/powerpoint/2010/main" val="458124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1">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3">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5">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7">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E2E63C6-D0DB-8BED-A155-E81388C60172}"/>
              </a:ext>
            </a:extLst>
          </p:cNvPr>
          <p:cNvSpPr txBox="1"/>
          <p:nvPr/>
        </p:nvSpPr>
        <p:spPr>
          <a:xfrm>
            <a:off x="1788298" y="2922584"/>
            <a:ext cx="8253560" cy="107216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ct val="0"/>
              </a:spcBef>
              <a:spcAft>
                <a:spcPts val="600"/>
              </a:spcAft>
            </a:pPr>
            <a:r>
              <a:rPr lang="en-US" sz="6000">
                <a:latin typeface="Gill Sans Nova Ultra Bold"/>
                <a:ea typeface="+mj-ea"/>
                <a:cs typeface="+mj-cs"/>
              </a:rPr>
              <a:t>Challenges Faced</a:t>
            </a:r>
            <a:endParaRPr lang="en-US">
              <a:ea typeface="Calibri" panose="020F0502020204030204"/>
              <a:cs typeface="Calibri" panose="020F0502020204030204"/>
            </a:endParaRPr>
          </a:p>
        </p:txBody>
      </p:sp>
      <p:sp>
        <p:nvSpPr>
          <p:cNvPr id="51" name="Rectangle 39">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E1EEC2C-C838-8358-E3FF-AB9316AA6774}"/>
              </a:ext>
            </a:extLst>
          </p:cNvPr>
          <p:cNvSpPr txBox="1"/>
          <p:nvPr/>
        </p:nvSpPr>
        <p:spPr>
          <a:xfrm>
            <a:off x="4543926" y="64890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latin typeface="Times New Roman"/>
                <a:cs typeface="Times New Roman"/>
              </a:rPr>
              <a:t>12</a:t>
            </a:r>
            <a:endParaRPr lang="en-GB" b="1">
              <a:latin typeface="Times New Roman"/>
              <a:ea typeface="Calibri"/>
              <a:cs typeface="Times New Roman"/>
            </a:endParaRPr>
          </a:p>
        </p:txBody>
      </p:sp>
    </p:spTree>
    <p:extLst>
      <p:ext uri="{BB962C8B-B14F-4D97-AF65-F5344CB8AC3E}">
        <p14:creationId xmlns:p14="http://schemas.microsoft.com/office/powerpoint/2010/main" val="655052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wall, toy&#10;&#10;Description automatically generated">
            <a:extLst>
              <a:ext uri="{FF2B5EF4-FFF2-40B4-BE49-F238E27FC236}">
                <a16:creationId xmlns:a16="http://schemas.microsoft.com/office/drawing/2014/main" id="{A1E73FEF-9503-4D92-9CE4-6E5DDF2AFB17}"/>
              </a:ext>
            </a:extLst>
          </p:cNvPr>
          <p:cNvPicPr>
            <a:picLocks noChangeAspect="1"/>
          </p:cNvPicPr>
          <p:nvPr/>
        </p:nvPicPr>
        <p:blipFill>
          <a:blip r:embed="rId2"/>
          <a:stretch>
            <a:fillRect/>
          </a:stretch>
        </p:blipFill>
        <p:spPr>
          <a:xfrm>
            <a:off x="381000" y="875928"/>
            <a:ext cx="5301342" cy="5106145"/>
          </a:xfrm>
          <a:prstGeom prst="rect">
            <a:avLst/>
          </a:prstGeom>
        </p:spPr>
      </p:pic>
      <p:sp>
        <p:nvSpPr>
          <p:cNvPr id="2" name="TextBox 1">
            <a:extLst>
              <a:ext uri="{FF2B5EF4-FFF2-40B4-BE49-F238E27FC236}">
                <a16:creationId xmlns:a16="http://schemas.microsoft.com/office/drawing/2014/main" id="{8CC9B37F-7495-7455-1592-62E898ADFAE8}"/>
              </a:ext>
            </a:extLst>
          </p:cNvPr>
          <p:cNvSpPr txBox="1"/>
          <p:nvPr/>
        </p:nvSpPr>
        <p:spPr>
          <a:xfrm>
            <a:off x="5684922" y="2018297"/>
            <a:ext cx="6009271"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500">
                <a:latin typeface="Times New Roman"/>
                <a:ea typeface="Calibri"/>
                <a:cs typeface="Calibri"/>
              </a:rPr>
              <a:t>Developing the frontend</a:t>
            </a:r>
            <a:endParaRPr lang="en-US">
              <a:latin typeface="Calibri" panose="020F0502020204030204"/>
              <a:ea typeface="Calibri"/>
              <a:cs typeface="Calibri"/>
            </a:endParaRPr>
          </a:p>
          <a:p>
            <a:pPr marL="285750" indent="-285750" algn="just">
              <a:buFont typeface="Arial"/>
              <a:buChar char="•"/>
            </a:pPr>
            <a:r>
              <a:rPr lang="en-US" sz="2500">
                <a:latin typeface="Times New Roman"/>
                <a:ea typeface="Calibri"/>
                <a:cs typeface="Calibri"/>
              </a:rPr>
              <a:t>Database management</a:t>
            </a:r>
          </a:p>
          <a:p>
            <a:pPr marL="285750" indent="-285750" algn="just">
              <a:buFont typeface="Arial"/>
              <a:buChar char="•"/>
            </a:pPr>
            <a:r>
              <a:rPr lang="en-US" sz="2500">
                <a:latin typeface="Times New Roman"/>
                <a:ea typeface="Calibri"/>
                <a:cs typeface="Calibri"/>
              </a:rPr>
              <a:t>Making the software functional along with exception handling in a limited amount of time.</a:t>
            </a:r>
          </a:p>
          <a:p>
            <a:pPr marL="285750" indent="-285750" algn="just">
              <a:buFont typeface="Arial"/>
              <a:buChar char="•"/>
            </a:pPr>
            <a:r>
              <a:rPr lang="en-US" sz="2500">
                <a:latin typeface="Times New Roman"/>
                <a:ea typeface="Calibri"/>
                <a:cs typeface="Calibri"/>
              </a:rPr>
              <a:t>Other Challenges</a:t>
            </a:r>
          </a:p>
        </p:txBody>
      </p:sp>
      <p:sp>
        <p:nvSpPr>
          <p:cNvPr id="3" name="TextBox 2">
            <a:extLst>
              <a:ext uri="{FF2B5EF4-FFF2-40B4-BE49-F238E27FC236}">
                <a16:creationId xmlns:a16="http://schemas.microsoft.com/office/drawing/2014/main" id="{AEE7DA2E-F1DE-DB30-94BC-E0A1F75CAD5A}"/>
              </a:ext>
            </a:extLst>
          </p:cNvPr>
          <p:cNvSpPr txBox="1"/>
          <p:nvPr/>
        </p:nvSpPr>
        <p:spPr>
          <a:xfrm>
            <a:off x="4543926" y="64890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latin typeface="Times New Roman"/>
                <a:ea typeface="Calibri"/>
                <a:cs typeface="Times New Roman"/>
              </a:rPr>
              <a:t>13</a:t>
            </a:r>
          </a:p>
        </p:txBody>
      </p:sp>
    </p:spTree>
    <p:extLst>
      <p:ext uri="{BB962C8B-B14F-4D97-AF65-F5344CB8AC3E}">
        <p14:creationId xmlns:p14="http://schemas.microsoft.com/office/powerpoint/2010/main" val="2533348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1">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3">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5">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7">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E2E63C6-D0DB-8BED-A155-E81388C60172}"/>
              </a:ext>
            </a:extLst>
          </p:cNvPr>
          <p:cNvSpPr txBox="1"/>
          <p:nvPr/>
        </p:nvSpPr>
        <p:spPr>
          <a:xfrm>
            <a:off x="3011509" y="2922584"/>
            <a:ext cx="5807139" cy="107216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ct val="0"/>
              </a:spcBef>
              <a:spcAft>
                <a:spcPts val="600"/>
              </a:spcAft>
            </a:pPr>
            <a:r>
              <a:rPr lang="en-US" sz="6000">
                <a:latin typeface="Gill Sans Nova Ultra Bold"/>
                <a:ea typeface="+mj-ea"/>
                <a:cs typeface="+mj-cs"/>
              </a:rPr>
              <a:t>Short Demo</a:t>
            </a:r>
            <a:endParaRPr lang="en-US">
              <a:ea typeface="Calibri" panose="020F0502020204030204"/>
              <a:cs typeface="Calibri" panose="020F0502020204030204"/>
            </a:endParaRPr>
          </a:p>
        </p:txBody>
      </p:sp>
      <p:sp>
        <p:nvSpPr>
          <p:cNvPr id="51" name="Rectangle 39">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AF691AB-0E2F-2C8A-73EF-1DB0DAC87DB0}"/>
              </a:ext>
            </a:extLst>
          </p:cNvPr>
          <p:cNvSpPr txBox="1"/>
          <p:nvPr/>
        </p:nvSpPr>
        <p:spPr>
          <a:xfrm>
            <a:off x="4543926" y="64890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latin typeface="Times New Roman"/>
                <a:cs typeface="Times New Roman"/>
              </a:rPr>
              <a:t>14</a:t>
            </a:r>
            <a:endParaRPr lang="en-GB" b="1">
              <a:latin typeface="Times New Roman"/>
              <a:ea typeface="Calibri"/>
              <a:cs typeface="Times New Roman"/>
            </a:endParaRPr>
          </a:p>
        </p:txBody>
      </p:sp>
    </p:spTree>
    <p:extLst>
      <p:ext uri="{BB962C8B-B14F-4D97-AF65-F5344CB8AC3E}">
        <p14:creationId xmlns:p14="http://schemas.microsoft.com/office/powerpoint/2010/main" val="2940262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1">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3">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5">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7">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9">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Online Media 1" title="SE Project Demo">
            <a:hlinkClick r:id="" action="ppaction://media"/>
            <a:extLst>
              <a:ext uri="{FF2B5EF4-FFF2-40B4-BE49-F238E27FC236}">
                <a16:creationId xmlns:a16="http://schemas.microsoft.com/office/drawing/2014/main" id="{2CEAC07D-B7A0-45BC-DBEB-F3B29C5033E2}"/>
              </a:ext>
            </a:extLst>
          </p:cNvPr>
          <p:cNvPicPr>
            <a:picLocks noRot="1" noChangeAspect="1"/>
          </p:cNvPicPr>
          <p:nvPr>
            <a:videoFile r:link="rId1"/>
          </p:nvPr>
        </p:nvPicPr>
        <p:blipFill>
          <a:blip r:embed="rId3"/>
          <a:stretch>
            <a:fillRect/>
          </a:stretch>
        </p:blipFill>
        <p:spPr>
          <a:xfrm>
            <a:off x="1868237" y="1027029"/>
            <a:ext cx="8134684" cy="4813968"/>
          </a:xfrm>
          <a:prstGeom prst="rect">
            <a:avLst/>
          </a:prstGeom>
        </p:spPr>
      </p:pic>
      <p:sp>
        <p:nvSpPr>
          <p:cNvPr id="3" name="TextBox 2">
            <a:extLst>
              <a:ext uri="{FF2B5EF4-FFF2-40B4-BE49-F238E27FC236}">
                <a16:creationId xmlns:a16="http://schemas.microsoft.com/office/drawing/2014/main" id="{7A99A901-4938-8059-3A2A-F9E5C8700CDF}"/>
              </a:ext>
            </a:extLst>
          </p:cNvPr>
          <p:cNvSpPr txBox="1"/>
          <p:nvPr/>
        </p:nvSpPr>
        <p:spPr>
          <a:xfrm>
            <a:off x="4543926" y="64890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latin typeface="Times New Roman"/>
                <a:ea typeface="Calibri"/>
                <a:cs typeface="Times New Roman"/>
              </a:rPr>
              <a:t>15</a:t>
            </a:r>
          </a:p>
        </p:txBody>
      </p:sp>
    </p:spTree>
    <p:extLst>
      <p:ext uri="{BB962C8B-B14F-4D97-AF65-F5344CB8AC3E}">
        <p14:creationId xmlns:p14="http://schemas.microsoft.com/office/powerpoint/2010/main" val="4207936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1">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3">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5">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7">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E2E63C6-D0DB-8BED-A155-E81388C60172}"/>
              </a:ext>
            </a:extLst>
          </p:cNvPr>
          <p:cNvSpPr txBox="1"/>
          <p:nvPr/>
        </p:nvSpPr>
        <p:spPr>
          <a:xfrm>
            <a:off x="565948" y="2892505"/>
            <a:ext cx="10710006" cy="107216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ct val="0"/>
              </a:spcBef>
              <a:spcAft>
                <a:spcPts val="600"/>
              </a:spcAft>
            </a:pPr>
            <a:r>
              <a:rPr lang="en-US" sz="6000">
                <a:latin typeface="Gill Sans Nova Ultra Bold"/>
                <a:ea typeface="+mj-ea"/>
                <a:cs typeface="+mj-cs"/>
              </a:rPr>
              <a:t>Future Improvements</a:t>
            </a:r>
            <a:endParaRPr lang="en-US">
              <a:ea typeface="Calibri" panose="020F0502020204030204"/>
              <a:cs typeface="Calibri" panose="020F0502020204030204"/>
            </a:endParaRPr>
          </a:p>
        </p:txBody>
      </p:sp>
      <p:sp>
        <p:nvSpPr>
          <p:cNvPr id="51" name="Rectangle 39">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DC8DB10-B23D-DB52-6D77-716EB495FD4F}"/>
              </a:ext>
            </a:extLst>
          </p:cNvPr>
          <p:cNvSpPr txBox="1"/>
          <p:nvPr/>
        </p:nvSpPr>
        <p:spPr>
          <a:xfrm>
            <a:off x="4543926" y="64890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latin typeface="Times New Roman"/>
                <a:cs typeface="Times New Roman"/>
              </a:rPr>
              <a:t>16</a:t>
            </a:r>
            <a:endParaRPr lang="en-GB" b="1">
              <a:latin typeface="Times New Roman"/>
              <a:ea typeface="Calibri"/>
              <a:cs typeface="Times New Roman"/>
            </a:endParaRPr>
          </a:p>
        </p:txBody>
      </p:sp>
    </p:spTree>
    <p:extLst>
      <p:ext uri="{BB962C8B-B14F-4D97-AF65-F5344CB8AC3E}">
        <p14:creationId xmlns:p14="http://schemas.microsoft.com/office/powerpoint/2010/main" val="2702996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79C61B2-AD27-B8C6-0FB8-DD1D3DE02797}"/>
              </a:ext>
            </a:extLst>
          </p:cNvPr>
          <p:cNvSpPr txBox="1"/>
          <p:nvPr/>
        </p:nvSpPr>
        <p:spPr>
          <a:xfrm>
            <a:off x="5682343" y="862694"/>
            <a:ext cx="601435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a:latin typeface="Times New Roman"/>
                <a:ea typeface="Calibri"/>
                <a:cs typeface="Calibri"/>
              </a:rPr>
              <a:t>Adding utility functions.</a:t>
            </a:r>
          </a:p>
          <a:p>
            <a:pPr marL="342900" indent="-342900" algn="just">
              <a:buFont typeface="Arial"/>
              <a:buChar char="•"/>
            </a:pPr>
            <a:r>
              <a:rPr lang="en-US" sz="2400">
                <a:latin typeface="Times New Roman"/>
                <a:ea typeface="Calibri"/>
                <a:cs typeface="Calibri"/>
              </a:rPr>
              <a:t>Sell feature can be improved to add multiple items in an order.</a:t>
            </a:r>
            <a:endParaRPr lang="en-US" sz="2400">
              <a:latin typeface="Calibri" panose="020F0502020204030204"/>
              <a:ea typeface="Calibri"/>
              <a:cs typeface="Calibri"/>
            </a:endParaRPr>
          </a:p>
          <a:p>
            <a:pPr marL="342900" indent="-342900" algn="just">
              <a:buFont typeface="Arial"/>
              <a:buChar char="•"/>
            </a:pPr>
            <a:r>
              <a:rPr lang="en-US" sz="2400">
                <a:latin typeface="Times New Roman"/>
                <a:ea typeface="Calibri"/>
                <a:cs typeface="Calibri"/>
              </a:rPr>
              <a:t>We can add the option to generate a printed invoice of sales.</a:t>
            </a:r>
            <a:endParaRPr lang="en-US" sz="2400">
              <a:latin typeface="Calibri" panose="020F0502020204030204"/>
              <a:ea typeface="Calibri"/>
              <a:cs typeface="Calibri"/>
            </a:endParaRPr>
          </a:p>
          <a:p>
            <a:pPr marL="342900" indent="-342900" algn="just">
              <a:buFont typeface="Arial"/>
              <a:buChar char="•"/>
            </a:pPr>
            <a:r>
              <a:rPr lang="en-US" sz="2400">
                <a:latin typeface="Times New Roman"/>
                <a:ea typeface="Calibri"/>
                <a:cs typeface="Calibri"/>
              </a:rPr>
              <a:t>A cloud-based database can be used to improve the database handling and to use the software in multiple devices.</a:t>
            </a:r>
          </a:p>
          <a:p>
            <a:pPr marL="342900" indent="-342900" algn="just">
              <a:buFont typeface="Arial"/>
              <a:buChar char="•"/>
            </a:pPr>
            <a:r>
              <a:rPr lang="en-US" sz="2400">
                <a:latin typeface="Times New Roman"/>
                <a:ea typeface="+mn-lt"/>
                <a:cs typeface="+mn-lt"/>
              </a:rPr>
              <a:t>Multiple user handling</a:t>
            </a:r>
          </a:p>
          <a:p>
            <a:pPr marL="342900" indent="-342900" algn="just">
              <a:buFont typeface="Arial"/>
              <a:buChar char="•"/>
            </a:pPr>
            <a:r>
              <a:rPr lang="en-US" sz="2400">
                <a:latin typeface="Times New Roman"/>
                <a:ea typeface="+mn-lt"/>
                <a:cs typeface="+mn-lt"/>
              </a:rPr>
              <a:t>Security enhancements</a:t>
            </a:r>
            <a:endParaRPr lang="en-US" sz="2400">
              <a:latin typeface="Times New Roman"/>
              <a:ea typeface="Calibri"/>
              <a:cs typeface="Calibri"/>
            </a:endParaRPr>
          </a:p>
        </p:txBody>
      </p:sp>
      <p:pic>
        <p:nvPicPr>
          <p:cNvPr id="3" name="Picture 4" descr="A picture containing text, helmet, vector graphics&#10;&#10;Description automatically generated">
            <a:extLst>
              <a:ext uri="{FF2B5EF4-FFF2-40B4-BE49-F238E27FC236}">
                <a16:creationId xmlns:a16="http://schemas.microsoft.com/office/drawing/2014/main" id="{87A4183B-A20F-E739-2035-D973ACCF04C9}"/>
              </a:ext>
            </a:extLst>
          </p:cNvPr>
          <p:cNvPicPr>
            <a:picLocks noChangeAspect="1"/>
          </p:cNvPicPr>
          <p:nvPr/>
        </p:nvPicPr>
        <p:blipFill>
          <a:blip r:embed="rId2"/>
          <a:stretch>
            <a:fillRect/>
          </a:stretch>
        </p:blipFill>
        <p:spPr>
          <a:xfrm>
            <a:off x="381000" y="866677"/>
            <a:ext cx="5301342" cy="5124646"/>
          </a:xfrm>
          <a:prstGeom prst="rect">
            <a:avLst/>
          </a:prstGeom>
        </p:spPr>
      </p:pic>
      <p:sp>
        <p:nvSpPr>
          <p:cNvPr id="4" name="TextBox 3">
            <a:extLst>
              <a:ext uri="{FF2B5EF4-FFF2-40B4-BE49-F238E27FC236}">
                <a16:creationId xmlns:a16="http://schemas.microsoft.com/office/drawing/2014/main" id="{3E351D41-09AF-9FBF-DA4E-E855B9EA38C5}"/>
              </a:ext>
            </a:extLst>
          </p:cNvPr>
          <p:cNvSpPr txBox="1"/>
          <p:nvPr/>
        </p:nvSpPr>
        <p:spPr>
          <a:xfrm>
            <a:off x="4543926" y="64890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latin typeface="Times New Roman"/>
                <a:ea typeface="Calibri"/>
                <a:cs typeface="Times New Roman"/>
              </a:rPr>
              <a:t>17</a:t>
            </a:r>
          </a:p>
        </p:txBody>
      </p:sp>
    </p:spTree>
    <p:extLst>
      <p:ext uri="{BB962C8B-B14F-4D97-AF65-F5344CB8AC3E}">
        <p14:creationId xmlns:p14="http://schemas.microsoft.com/office/powerpoint/2010/main" val="179860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E2E63C6-D0DB-8BED-A155-E81388C60172}"/>
              </a:ext>
            </a:extLst>
          </p:cNvPr>
          <p:cNvSpPr txBox="1"/>
          <p:nvPr/>
        </p:nvSpPr>
        <p:spPr>
          <a:xfrm>
            <a:off x="3755571" y="553109"/>
            <a:ext cx="4691743" cy="11083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6000">
                <a:latin typeface="Gill Sans Nova Ultra Bold"/>
                <a:ea typeface="+mj-ea"/>
                <a:cs typeface="+mj-cs"/>
              </a:rPr>
              <a:t>Our Team</a:t>
            </a:r>
          </a:p>
        </p:txBody>
      </p:sp>
      <p:cxnSp>
        <p:nvCxnSpPr>
          <p:cNvPr id="62" name="Straight Connector 61">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C0348DC-048C-BACE-BC01-F8AFD4955C26}"/>
              </a:ext>
            </a:extLst>
          </p:cNvPr>
          <p:cNvSpPr txBox="1"/>
          <p:nvPr/>
        </p:nvSpPr>
        <p:spPr>
          <a:xfrm>
            <a:off x="1528802" y="5410200"/>
            <a:ext cx="16437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latin typeface="Arial Rounded MT Bold"/>
                <a:ea typeface="Calibri"/>
                <a:cs typeface="Calibri"/>
              </a:rPr>
              <a:t>Jatin Gupta</a:t>
            </a:r>
            <a:endParaRPr lang="en-US">
              <a:latin typeface="Arial Rounded MT Bold"/>
            </a:endParaRPr>
          </a:p>
          <a:p>
            <a:pPr algn="ctr"/>
            <a:r>
              <a:rPr lang="en-GB">
                <a:latin typeface="Arial Rounded MT Bold"/>
                <a:ea typeface="Calibri"/>
                <a:cs typeface="Calibri"/>
              </a:rPr>
              <a:t>(20CS10087)</a:t>
            </a:r>
          </a:p>
        </p:txBody>
      </p:sp>
      <p:sp>
        <p:nvSpPr>
          <p:cNvPr id="13" name="TextBox 12">
            <a:extLst>
              <a:ext uri="{FF2B5EF4-FFF2-40B4-BE49-F238E27FC236}">
                <a16:creationId xmlns:a16="http://schemas.microsoft.com/office/drawing/2014/main" id="{FF230AF9-D47A-18BE-965C-272D45A5547B}"/>
              </a:ext>
            </a:extLst>
          </p:cNvPr>
          <p:cNvSpPr txBox="1"/>
          <p:nvPr/>
        </p:nvSpPr>
        <p:spPr>
          <a:xfrm>
            <a:off x="8644217" y="5410199"/>
            <a:ext cx="239485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latin typeface="Arial Rounded MT Bold"/>
                <a:ea typeface="Calibri"/>
                <a:cs typeface="Calibri"/>
              </a:rPr>
              <a:t>Jay Kumar Thakur</a:t>
            </a:r>
            <a:endParaRPr lang="en-US">
              <a:latin typeface="Arial Rounded MT Bold"/>
            </a:endParaRPr>
          </a:p>
          <a:p>
            <a:pPr algn="ctr"/>
            <a:r>
              <a:rPr lang="en-GB">
                <a:latin typeface="Arial Rounded MT Bold"/>
                <a:ea typeface="Calibri"/>
                <a:cs typeface="Calibri"/>
              </a:rPr>
              <a:t>(20CS30024)</a:t>
            </a:r>
          </a:p>
        </p:txBody>
      </p:sp>
      <p:sp>
        <p:nvSpPr>
          <p:cNvPr id="14" name="TextBox 13">
            <a:extLst>
              <a:ext uri="{FF2B5EF4-FFF2-40B4-BE49-F238E27FC236}">
                <a16:creationId xmlns:a16="http://schemas.microsoft.com/office/drawing/2014/main" id="{E14EAB12-6B1C-E4D1-6460-E1A4AED05069}"/>
              </a:ext>
            </a:extLst>
          </p:cNvPr>
          <p:cNvSpPr txBox="1"/>
          <p:nvPr/>
        </p:nvSpPr>
        <p:spPr>
          <a:xfrm>
            <a:off x="5211055" y="5410200"/>
            <a:ext cx="178525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latin typeface="Arial Rounded MT Bold"/>
                <a:ea typeface="Calibri"/>
                <a:cs typeface="Calibri"/>
              </a:rPr>
              <a:t>Gopal</a:t>
            </a:r>
            <a:endParaRPr lang="en-US">
              <a:latin typeface="Arial Rounded MT Bold"/>
            </a:endParaRPr>
          </a:p>
          <a:p>
            <a:pPr algn="ctr"/>
            <a:r>
              <a:rPr lang="en-GB">
                <a:latin typeface="Arial Rounded MT Bold"/>
                <a:ea typeface="Calibri"/>
                <a:cs typeface="Calibri"/>
              </a:rPr>
              <a:t>(20CS30021)</a:t>
            </a:r>
          </a:p>
        </p:txBody>
      </p:sp>
      <p:pic>
        <p:nvPicPr>
          <p:cNvPr id="4" name="Picture 4">
            <a:extLst>
              <a:ext uri="{FF2B5EF4-FFF2-40B4-BE49-F238E27FC236}">
                <a16:creationId xmlns:a16="http://schemas.microsoft.com/office/drawing/2014/main" id="{431C7918-9BD6-B916-4448-56B0D5D6413B}"/>
              </a:ext>
            </a:extLst>
          </p:cNvPr>
          <p:cNvPicPr>
            <a:picLocks noChangeAspect="1"/>
          </p:cNvPicPr>
          <p:nvPr/>
        </p:nvPicPr>
        <p:blipFill>
          <a:blip r:embed="rId2"/>
          <a:stretch>
            <a:fillRect/>
          </a:stretch>
        </p:blipFill>
        <p:spPr>
          <a:xfrm>
            <a:off x="1211196" y="2009953"/>
            <a:ext cx="2283759" cy="228612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5" descr="A person wearing sunglasses&#10;&#10;Description automatically generated">
            <a:extLst>
              <a:ext uri="{FF2B5EF4-FFF2-40B4-BE49-F238E27FC236}">
                <a16:creationId xmlns:a16="http://schemas.microsoft.com/office/drawing/2014/main" id="{5B6FE1D5-E494-97D7-2831-376593AEF90E}"/>
              </a:ext>
            </a:extLst>
          </p:cNvPr>
          <p:cNvPicPr>
            <a:picLocks noChangeAspect="1"/>
          </p:cNvPicPr>
          <p:nvPr/>
        </p:nvPicPr>
        <p:blipFill>
          <a:blip r:embed="rId3"/>
          <a:stretch>
            <a:fillRect/>
          </a:stretch>
        </p:blipFill>
        <p:spPr>
          <a:xfrm>
            <a:off x="8697147" y="1965190"/>
            <a:ext cx="2279326" cy="22806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6" name="Picture 6">
            <a:extLst>
              <a:ext uri="{FF2B5EF4-FFF2-40B4-BE49-F238E27FC236}">
                <a16:creationId xmlns:a16="http://schemas.microsoft.com/office/drawing/2014/main" id="{B14F1F8A-E014-5E11-AF0E-D9F1C5BFA6AE}"/>
              </a:ext>
            </a:extLst>
          </p:cNvPr>
          <p:cNvPicPr>
            <a:picLocks noChangeAspect="1"/>
          </p:cNvPicPr>
          <p:nvPr/>
        </p:nvPicPr>
        <p:blipFill>
          <a:blip r:embed="rId4"/>
          <a:stretch>
            <a:fillRect/>
          </a:stretch>
        </p:blipFill>
        <p:spPr>
          <a:xfrm>
            <a:off x="4961462" y="2014497"/>
            <a:ext cx="2286364" cy="228824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id="{D488B63C-F092-050F-BDB8-B92CF558FB45}"/>
              </a:ext>
            </a:extLst>
          </p:cNvPr>
          <p:cNvSpPr txBox="1"/>
          <p:nvPr/>
        </p:nvSpPr>
        <p:spPr>
          <a:xfrm>
            <a:off x="4543926" y="64890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latin typeface="Times New Roman"/>
                <a:cs typeface="Times New Roman"/>
              </a:rPr>
              <a:t>18</a:t>
            </a:r>
            <a:endParaRPr lang="en-US" b="1">
              <a:latin typeface="Times New Roman"/>
              <a:ea typeface="Calibri"/>
              <a:cs typeface="Times New Roman"/>
            </a:endParaRPr>
          </a:p>
        </p:txBody>
      </p:sp>
    </p:spTree>
    <p:extLst>
      <p:ext uri="{BB962C8B-B14F-4D97-AF65-F5344CB8AC3E}">
        <p14:creationId xmlns:p14="http://schemas.microsoft.com/office/powerpoint/2010/main" val="743741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41B3295-55D2-CCD6-49D5-1E5BCE26C16C}"/>
              </a:ext>
            </a:extLst>
          </p:cNvPr>
          <p:cNvSpPr txBox="1"/>
          <p:nvPr/>
        </p:nvSpPr>
        <p:spPr>
          <a:xfrm>
            <a:off x="4430485" y="2862943"/>
            <a:ext cx="332014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6000">
                <a:latin typeface="Bernard MT Condensed"/>
              </a:rPr>
              <a:t>Thank You</a:t>
            </a:r>
            <a:endParaRPr lang="en-US" sz="6000">
              <a:latin typeface="Bernard MT Condensed"/>
            </a:endParaRPr>
          </a:p>
        </p:txBody>
      </p:sp>
    </p:spTree>
    <p:extLst>
      <p:ext uri="{BB962C8B-B14F-4D97-AF65-F5344CB8AC3E}">
        <p14:creationId xmlns:p14="http://schemas.microsoft.com/office/powerpoint/2010/main" val="564902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1">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3">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5">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7">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E2E63C6-D0DB-8BED-A155-E81388C60172}"/>
              </a:ext>
            </a:extLst>
          </p:cNvPr>
          <p:cNvSpPr txBox="1"/>
          <p:nvPr/>
        </p:nvSpPr>
        <p:spPr>
          <a:xfrm>
            <a:off x="1337973" y="2911698"/>
            <a:ext cx="9526902" cy="107216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ct val="0"/>
              </a:spcBef>
              <a:spcAft>
                <a:spcPts val="600"/>
              </a:spcAft>
            </a:pPr>
            <a:r>
              <a:rPr lang="en-US" sz="6000" kern="1200">
                <a:latin typeface="Gill Sans Nova Ultra Bold"/>
                <a:ea typeface="+mj-ea"/>
                <a:cs typeface="+mj-cs"/>
              </a:rPr>
              <a:t>Problem Statement</a:t>
            </a:r>
            <a:endParaRPr lang="en-US">
              <a:ea typeface="+mj-ea"/>
              <a:cs typeface="+mj-cs"/>
            </a:endParaRPr>
          </a:p>
        </p:txBody>
      </p:sp>
      <p:sp>
        <p:nvSpPr>
          <p:cNvPr id="51" name="Rectangle 39">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B0AF7FA-7D2C-2705-1CF7-3D5B058404B1}"/>
              </a:ext>
            </a:extLst>
          </p:cNvPr>
          <p:cNvSpPr txBox="1"/>
          <p:nvPr/>
        </p:nvSpPr>
        <p:spPr>
          <a:xfrm>
            <a:off x="4543926" y="64890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latin typeface="Times New Roman"/>
                <a:cs typeface="Times New Roman"/>
              </a:rPr>
              <a:t>2</a:t>
            </a:r>
            <a:endParaRPr lang="en-US" b="1">
              <a:latin typeface="Times New Roman"/>
              <a:ea typeface="Calibri"/>
              <a:cs typeface="Times New Roman"/>
            </a:endParaRPr>
          </a:p>
        </p:txBody>
      </p:sp>
    </p:spTree>
    <p:extLst>
      <p:ext uri="{BB962C8B-B14F-4D97-AF65-F5344CB8AC3E}">
        <p14:creationId xmlns:p14="http://schemas.microsoft.com/office/powerpoint/2010/main" val="1701124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9E74DA86-7530-784D-E99E-F8F305A9FF14}"/>
              </a:ext>
            </a:extLst>
          </p:cNvPr>
          <p:cNvPicPr>
            <a:picLocks noChangeAspect="1"/>
          </p:cNvPicPr>
          <p:nvPr/>
        </p:nvPicPr>
        <p:blipFill rotWithShape="1">
          <a:blip r:embed="rId2"/>
          <a:srcRect t="1671" b="1671"/>
          <a:stretch/>
        </p:blipFill>
        <p:spPr>
          <a:xfrm>
            <a:off x="384619" y="851096"/>
            <a:ext cx="5294782" cy="5117783"/>
          </a:xfrm>
          <a:prstGeom prst="rect">
            <a:avLst/>
          </a:prstGeom>
        </p:spPr>
      </p:pic>
      <p:sp>
        <p:nvSpPr>
          <p:cNvPr id="6" name="TextBox 5">
            <a:extLst>
              <a:ext uri="{FF2B5EF4-FFF2-40B4-BE49-F238E27FC236}">
                <a16:creationId xmlns:a16="http://schemas.microsoft.com/office/drawing/2014/main" id="{1679D017-AFE6-C8BA-0400-E2E8CFAB0B66}"/>
              </a:ext>
            </a:extLst>
          </p:cNvPr>
          <p:cNvSpPr txBox="1"/>
          <p:nvPr/>
        </p:nvSpPr>
        <p:spPr>
          <a:xfrm>
            <a:off x="5681501" y="902246"/>
            <a:ext cx="6007107" cy="5539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285750" algn="just">
              <a:lnSpc>
                <a:spcPct val="90000"/>
              </a:lnSpc>
              <a:spcAft>
                <a:spcPts val="600"/>
              </a:spcAft>
              <a:buFont typeface="Arial"/>
              <a:buChar char="•"/>
            </a:pPr>
            <a:r>
              <a:rPr lang="en-US">
                <a:latin typeface="Times New Roman"/>
                <a:ea typeface="+mn-lt"/>
                <a:cs typeface="+mn-lt"/>
              </a:rPr>
              <a:t>A small auto-mobile spare parts shop sells the spare parts for a vehicles of several makes and models.</a:t>
            </a:r>
            <a:endParaRPr lang="en-US">
              <a:latin typeface="Times New Roman"/>
              <a:cs typeface="Calibri" panose="020F0502020204030204"/>
            </a:endParaRPr>
          </a:p>
          <a:p>
            <a:pPr marL="285750" indent="-228600" algn="just">
              <a:lnSpc>
                <a:spcPct val="90000"/>
              </a:lnSpc>
              <a:spcAft>
                <a:spcPts val="600"/>
              </a:spcAft>
              <a:buFont typeface="Arial,Sans-Serif"/>
              <a:buChar char="•"/>
            </a:pPr>
            <a:r>
              <a:rPr lang="en-US">
                <a:latin typeface="Times New Roman"/>
                <a:ea typeface="+mn-lt"/>
                <a:cs typeface="+mn-lt"/>
              </a:rPr>
              <a:t>To streamline the sales and supply ordering, the shop owner has asked us to develop the following motor part shop software.</a:t>
            </a:r>
          </a:p>
          <a:p>
            <a:pPr marL="285750" indent="-228600" algn="just">
              <a:lnSpc>
                <a:spcPct val="90000"/>
              </a:lnSpc>
              <a:spcAft>
                <a:spcPts val="600"/>
              </a:spcAft>
              <a:buFont typeface="Arial,Sans-Serif"/>
              <a:buChar char="•"/>
            </a:pPr>
            <a:r>
              <a:rPr lang="en-US">
                <a:latin typeface="Times New Roman"/>
                <a:ea typeface="+mn-lt"/>
                <a:cs typeface="+mn-lt"/>
              </a:rPr>
              <a:t>The shop owner maintains different parts in wall mounted and numbered racks. The shop owner maintains as few inventory for each item as reasonable, to reduce inventory overheads after being inspired by the just-in-time (JIT) philosophy.</a:t>
            </a:r>
          </a:p>
          <a:p>
            <a:pPr marL="285750" indent="-228600" algn="just">
              <a:lnSpc>
                <a:spcPct val="90000"/>
              </a:lnSpc>
              <a:spcAft>
                <a:spcPts val="600"/>
              </a:spcAft>
              <a:buFont typeface="Arial,Sans-Serif"/>
              <a:buChar char="•"/>
            </a:pPr>
            <a:r>
              <a:rPr lang="en-US">
                <a:latin typeface="Times New Roman"/>
                <a:ea typeface="+mn-lt"/>
                <a:cs typeface="+mn-lt"/>
              </a:rPr>
              <a:t>Calculate the threshold value for each item, the software must be able to calculate the average number of parts sales for one week for each part.</a:t>
            </a:r>
          </a:p>
          <a:p>
            <a:pPr marL="285750" indent="-228600" algn="just">
              <a:lnSpc>
                <a:spcPct val="90000"/>
              </a:lnSpc>
              <a:spcAft>
                <a:spcPts val="600"/>
              </a:spcAft>
              <a:buFont typeface="Arial,Sans-Serif"/>
              <a:buChar char="•"/>
            </a:pPr>
            <a:r>
              <a:rPr lang="en-US">
                <a:latin typeface="Times New Roman"/>
                <a:ea typeface="+mn-lt"/>
                <a:cs typeface="+mn-lt"/>
              </a:rPr>
              <a:t>At the end of each day, the shop owner would request the computer to generate the items to be ordered. The computer should print out the part number, the amount required and the address of the vendor supplying the part.</a:t>
            </a:r>
          </a:p>
          <a:p>
            <a:pPr marL="285750" indent="-228600" algn="just">
              <a:lnSpc>
                <a:spcPct val="90000"/>
              </a:lnSpc>
              <a:spcAft>
                <a:spcPts val="600"/>
              </a:spcAft>
              <a:buFont typeface="Arial,Sans-Serif"/>
              <a:buChar char="•"/>
            </a:pPr>
            <a:r>
              <a:rPr lang="en-US">
                <a:latin typeface="Times New Roman"/>
                <a:ea typeface="+mn-lt"/>
                <a:cs typeface="+mn-lt"/>
              </a:rPr>
              <a:t>The computer should also generate the revenue for each day.</a:t>
            </a:r>
          </a:p>
          <a:p>
            <a:pPr marL="285750" indent="-228600" algn="just">
              <a:lnSpc>
                <a:spcPct val="90000"/>
              </a:lnSpc>
              <a:spcAft>
                <a:spcPts val="600"/>
              </a:spcAft>
              <a:buFont typeface="Arial,Sans-Serif"/>
              <a:buChar char="•"/>
            </a:pPr>
            <a:r>
              <a:rPr lang="en-US">
                <a:latin typeface="Times New Roman"/>
                <a:ea typeface="+mn-lt"/>
                <a:cs typeface="+mn-lt"/>
              </a:rPr>
              <a:t>At the end of day, the software should plot a graph.</a:t>
            </a:r>
          </a:p>
        </p:txBody>
      </p:sp>
      <p:sp>
        <p:nvSpPr>
          <p:cNvPr id="3" name="TextBox 2">
            <a:extLst>
              <a:ext uri="{FF2B5EF4-FFF2-40B4-BE49-F238E27FC236}">
                <a16:creationId xmlns:a16="http://schemas.microsoft.com/office/drawing/2014/main" id="{C4410547-E90E-18AA-BB66-1D92F5DF906F}"/>
              </a:ext>
            </a:extLst>
          </p:cNvPr>
          <p:cNvSpPr txBox="1"/>
          <p:nvPr/>
        </p:nvSpPr>
        <p:spPr>
          <a:xfrm>
            <a:off x="4543926" y="64890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latin typeface="Times New Roman"/>
                <a:cs typeface="Times New Roman"/>
              </a:rPr>
              <a:t>3</a:t>
            </a:r>
            <a:endParaRPr lang="en-GB" b="1">
              <a:latin typeface="Times New Roman"/>
              <a:ea typeface="Calibri"/>
              <a:cs typeface="Times New Roman"/>
            </a:endParaRPr>
          </a:p>
        </p:txBody>
      </p:sp>
    </p:spTree>
    <p:extLst>
      <p:ext uri="{BB962C8B-B14F-4D97-AF65-F5344CB8AC3E}">
        <p14:creationId xmlns:p14="http://schemas.microsoft.com/office/powerpoint/2010/main" val="65255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1">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3">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5">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7">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E2E63C6-D0DB-8BED-A155-E81388C60172}"/>
              </a:ext>
            </a:extLst>
          </p:cNvPr>
          <p:cNvSpPr txBox="1"/>
          <p:nvPr/>
        </p:nvSpPr>
        <p:spPr>
          <a:xfrm>
            <a:off x="1188724" y="2922584"/>
            <a:ext cx="9817665" cy="107216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ct val="0"/>
              </a:spcBef>
              <a:spcAft>
                <a:spcPts val="600"/>
              </a:spcAft>
            </a:pPr>
            <a:r>
              <a:rPr lang="en-US" sz="6000">
                <a:latin typeface="Gill Sans Nova Ultra Bold"/>
                <a:ea typeface="+mj-ea"/>
                <a:cs typeface="+mj-cs"/>
              </a:rPr>
              <a:t>Why This Software ?</a:t>
            </a:r>
            <a:endParaRPr lang="en-US">
              <a:ea typeface="Calibri" panose="020F0502020204030204"/>
              <a:cs typeface="Calibri" panose="020F0502020204030204"/>
            </a:endParaRPr>
          </a:p>
        </p:txBody>
      </p:sp>
      <p:sp>
        <p:nvSpPr>
          <p:cNvPr id="51" name="Rectangle 39">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F4EE8C4-4CEA-59C7-641B-B495B15BCD2A}"/>
              </a:ext>
            </a:extLst>
          </p:cNvPr>
          <p:cNvSpPr txBox="1"/>
          <p:nvPr/>
        </p:nvSpPr>
        <p:spPr>
          <a:xfrm>
            <a:off x="4543926" y="64890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latin typeface="Times New Roman"/>
                <a:ea typeface="Calibri"/>
                <a:cs typeface="Times New Roman"/>
              </a:rPr>
              <a:t>4</a:t>
            </a:r>
          </a:p>
        </p:txBody>
      </p:sp>
    </p:spTree>
    <p:extLst>
      <p:ext uri="{BB962C8B-B14F-4D97-AF65-F5344CB8AC3E}">
        <p14:creationId xmlns:p14="http://schemas.microsoft.com/office/powerpoint/2010/main" val="2095601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picture containing indoor&#10;&#10;Description automatically generated">
            <a:extLst>
              <a:ext uri="{FF2B5EF4-FFF2-40B4-BE49-F238E27FC236}">
                <a16:creationId xmlns:a16="http://schemas.microsoft.com/office/drawing/2014/main" id="{7F4ABF9D-703A-2B1D-4E92-300CA9EBC07A}"/>
              </a:ext>
            </a:extLst>
          </p:cNvPr>
          <p:cNvPicPr>
            <a:picLocks noChangeAspect="1"/>
          </p:cNvPicPr>
          <p:nvPr/>
        </p:nvPicPr>
        <p:blipFill>
          <a:blip r:embed="rId2"/>
          <a:stretch>
            <a:fillRect/>
          </a:stretch>
        </p:blipFill>
        <p:spPr>
          <a:xfrm>
            <a:off x="379541" y="867615"/>
            <a:ext cx="5302653" cy="5121397"/>
          </a:xfrm>
          <a:prstGeom prst="rect">
            <a:avLst/>
          </a:prstGeom>
        </p:spPr>
      </p:pic>
      <p:sp>
        <p:nvSpPr>
          <p:cNvPr id="4" name="TextBox 3">
            <a:extLst>
              <a:ext uri="{FF2B5EF4-FFF2-40B4-BE49-F238E27FC236}">
                <a16:creationId xmlns:a16="http://schemas.microsoft.com/office/drawing/2014/main" id="{F8B76D5B-2637-6F28-E236-0A8221303A3A}"/>
              </a:ext>
            </a:extLst>
          </p:cNvPr>
          <p:cNvSpPr txBox="1"/>
          <p:nvPr/>
        </p:nvSpPr>
        <p:spPr>
          <a:xfrm>
            <a:off x="5684730" y="743266"/>
            <a:ext cx="6010402"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US" sz="2500">
                <a:latin typeface="Times New Roman"/>
                <a:ea typeface="Arial"/>
                <a:cs typeface="Arial"/>
              </a:rPr>
              <a:t>It is very a difficult task to handle large database of items manually by a Spare Part shopkeeper.​</a:t>
            </a:r>
            <a:endParaRPr lang="en-US" sz="2500">
              <a:latin typeface="Calibri" panose="020F0502020204030204"/>
              <a:ea typeface="Calibri"/>
              <a:cs typeface="Calibri"/>
            </a:endParaRPr>
          </a:p>
          <a:p>
            <a:pPr marL="457200" indent="-457200" algn="just">
              <a:buFont typeface="Arial"/>
              <a:buChar char="•"/>
            </a:pPr>
            <a:r>
              <a:rPr lang="en-US" sz="2500">
                <a:latin typeface="Times New Roman"/>
                <a:ea typeface="Arial"/>
                <a:cs typeface="Arial"/>
              </a:rPr>
              <a:t>The shop owner faces difficulties in maintaining the shop inventory.​</a:t>
            </a:r>
            <a:endParaRPr lang="en-US" sz="2500">
              <a:latin typeface="Calibri" panose="020F0502020204030204"/>
              <a:ea typeface="Calibri"/>
              <a:cs typeface="Calibri"/>
            </a:endParaRPr>
          </a:p>
          <a:p>
            <a:pPr marL="457200" indent="-457200" algn="just">
              <a:buFont typeface="Arial"/>
              <a:buChar char="•"/>
            </a:pPr>
            <a:r>
              <a:rPr lang="en-US" sz="2500">
                <a:latin typeface="Times New Roman"/>
                <a:ea typeface="Arial"/>
                <a:cs typeface="Arial"/>
              </a:rPr>
              <a:t>The shop owner never want to a loss due to lack of stock in his shop. While maintaining the inventory of the shop, he often had troublesome experiences.​</a:t>
            </a:r>
            <a:endParaRPr lang="en-US" sz="2500">
              <a:latin typeface="Times New Roman"/>
              <a:ea typeface="Calibri"/>
              <a:cs typeface="Arial"/>
            </a:endParaRPr>
          </a:p>
          <a:p>
            <a:pPr marL="457200" indent="-457200" algn="just">
              <a:buFont typeface="Arial"/>
              <a:buChar char="•"/>
            </a:pPr>
            <a:r>
              <a:rPr lang="en-US" sz="2500">
                <a:latin typeface="Times New Roman"/>
                <a:ea typeface="Arial"/>
                <a:cs typeface="Arial"/>
              </a:rPr>
              <a:t>The shop owner faces difficulty in calculating and maintaining the revenue on a daily basis.​</a:t>
            </a:r>
            <a:endParaRPr lang="en-GB" sz="2500">
              <a:latin typeface="Times New Roman"/>
              <a:ea typeface="Arial"/>
              <a:cs typeface="Times New Roman"/>
            </a:endParaRPr>
          </a:p>
          <a:p>
            <a:pPr marL="457200" lvl="0" indent="-457200" algn="just">
              <a:buFont typeface="Arial"/>
              <a:buChar char="•"/>
            </a:pPr>
            <a:r>
              <a:rPr lang="en-US" sz="2500">
                <a:latin typeface="Times New Roman"/>
                <a:ea typeface="Arial"/>
                <a:cs typeface="Arial"/>
              </a:rPr>
              <a:t>The shop owner often forgets where a particular item is kept.</a:t>
            </a:r>
            <a:endParaRPr lang="en-GB" sz="2500">
              <a:latin typeface="Times New Roman"/>
              <a:cs typeface="Times New Roman"/>
            </a:endParaRPr>
          </a:p>
        </p:txBody>
      </p:sp>
      <p:sp>
        <p:nvSpPr>
          <p:cNvPr id="2" name="TextBox 1">
            <a:extLst>
              <a:ext uri="{FF2B5EF4-FFF2-40B4-BE49-F238E27FC236}">
                <a16:creationId xmlns:a16="http://schemas.microsoft.com/office/drawing/2014/main" id="{04B0B1B7-88D6-B255-2C84-D81DE899F52E}"/>
              </a:ext>
            </a:extLst>
          </p:cNvPr>
          <p:cNvSpPr txBox="1"/>
          <p:nvPr/>
        </p:nvSpPr>
        <p:spPr>
          <a:xfrm>
            <a:off x="4543926" y="64890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latin typeface="Times New Roman"/>
                <a:ea typeface="Calibri"/>
                <a:cs typeface="Times New Roman"/>
              </a:rPr>
              <a:t>5</a:t>
            </a:r>
          </a:p>
        </p:txBody>
      </p:sp>
    </p:spTree>
    <p:extLst>
      <p:ext uri="{BB962C8B-B14F-4D97-AF65-F5344CB8AC3E}">
        <p14:creationId xmlns:p14="http://schemas.microsoft.com/office/powerpoint/2010/main" val="84752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1">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3">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5">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7">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E2E63C6-D0DB-8BED-A155-E81388C60172}"/>
              </a:ext>
            </a:extLst>
          </p:cNvPr>
          <p:cNvSpPr txBox="1"/>
          <p:nvPr/>
        </p:nvSpPr>
        <p:spPr>
          <a:xfrm>
            <a:off x="865877" y="2892505"/>
            <a:ext cx="10459349" cy="107216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a:bodyPr>
          <a:lstStyle/>
          <a:p>
            <a:pPr algn="ctr">
              <a:lnSpc>
                <a:spcPct val="90000"/>
              </a:lnSpc>
              <a:spcBef>
                <a:spcPct val="0"/>
              </a:spcBef>
              <a:spcAft>
                <a:spcPts val="600"/>
              </a:spcAft>
            </a:pPr>
            <a:r>
              <a:rPr lang="en-US" sz="6000" err="1">
                <a:latin typeface="Gill Sans Nova Ultra Bold"/>
                <a:ea typeface="+mj-ea"/>
                <a:cs typeface="+mj-cs"/>
              </a:rPr>
              <a:t>Motorex</a:t>
            </a:r>
            <a:r>
              <a:rPr lang="en-US" sz="6000">
                <a:latin typeface="Gill Sans Nova Ultra Bold"/>
                <a:ea typeface="+mj-ea"/>
                <a:cs typeface="+mj-cs"/>
              </a:rPr>
              <a:t> Key Features</a:t>
            </a:r>
            <a:endParaRPr lang="en-US">
              <a:ea typeface="Calibri" panose="020F0502020204030204"/>
              <a:cs typeface="Calibri" panose="020F0502020204030204"/>
            </a:endParaRPr>
          </a:p>
        </p:txBody>
      </p:sp>
      <p:sp>
        <p:nvSpPr>
          <p:cNvPr id="51" name="Rectangle 39">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2EEF910-1FC7-E162-C966-AFC9789727D2}"/>
              </a:ext>
            </a:extLst>
          </p:cNvPr>
          <p:cNvSpPr txBox="1"/>
          <p:nvPr/>
        </p:nvSpPr>
        <p:spPr>
          <a:xfrm>
            <a:off x="4543926" y="64890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latin typeface="Times New Roman"/>
                <a:cs typeface="Times New Roman"/>
              </a:rPr>
              <a:t>6</a:t>
            </a:r>
            <a:endParaRPr lang="en-GB" b="1">
              <a:latin typeface="Times New Roman"/>
              <a:ea typeface="Calibri"/>
              <a:cs typeface="Times New Roman"/>
            </a:endParaRPr>
          </a:p>
        </p:txBody>
      </p:sp>
    </p:spTree>
    <p:extLst>
      <p:ext uri="{BB962C8B-B14F-4D97-AF65-F5344CB8AC3E}">
        <p14:creationId xmlns:p14="http://schemas.microsoft.com/office/powerpoint/2010/main" val="3669399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text&#10;&#10;Description automatically generated">
            <a:extLst>
              <a:ext uri="{FF2B5EF4-FFF2-40B4-BE49-F238E27FC236}">
                <a16:creationId xmlns:a16="http://schemas.microsoft.com/office/drawing/2014/main" id="{D14396CA-B06F-CB08-5FB6-881FF33623D4}"/>
              </a:ext>
            </a:extLst>
          </p:cNvPr>
          <p:cNvPicPr>
            <a:picLocks noChangeAspect="1"/>
          </p:cNvPicPr>
          <p:nvPr/>
        </p:nvPicPr>
        <p:blipFill>
          <a:blip r:embed="rId2"/>
          <a:stretch>
            <a:fillRect/>
          </a:stretch>
        </p:blipFill>
        <p:spPr>
          <a:xfrm>
            <a:off x="381000" y="1045029"/>
            <a:ext cx="5301341" cy="5116286"/>
          </a:xfrm>
          <a:prstGeom prst="rect">
            <a:avLst/>
          </a:prstGeom>
        </p:spPr>
      </p:pic>
      <p:sp>
        <p:nvSpPr>
          <p:cNvPr id="6" name="TextBox 5">
            <a:extLst>
              <a:ext uri="{FF2B5EF4-FFF2-40B4-BE49-F238E27FC236}">
                <a16:creationId xmlns:a16="http://schemas.microsoft.com/office/drawing/2014/main" id="{D6CC1EB4-C908-F506-C91D-EB0652E4A83A}"/>
              </a:ext>
            </a:extLst>
          </p:cNvPr>
          <p:cNvSpPr txBox="1"/>
          <p:nvPr/>
        </p:nvSpPr>
        <p:spPr>
          <a:xfrm>
            <a:off x="5687427" y="614255"/>
            <a:ext cx="6001752"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2400" err="1">
                <a:latin typeface="Times New Roman"/>
                <a:ea typeface="Calibri"/>
                <a:cs typeface="Calibri"/>
              </a:rPr>
              <a:t>Motorex</a:t>
            </a:r>
            <a:r>
              <a:rPr lang="en-GB" sz="2400">
                <a:latin typeface="Times New Roman"/>
                <a:ea typeface="Calibri"/>
                <a:cs typeface="Calibri"/>
              </a:rPr>
              <a:t> is very easy to use and has a very user-friendly interface.</a:t>
            </a:r>
            <a:endParaRPr lang="en-US" sz="2400">
              <a:ea typeface="Calibri"/>
              <a:cs typeface="Calibri"/>
            </a:endParaRPr>
          </a:p>
          <a:p>
            <a:pPr marL="285750" indent="-285750" algn="just">
              <a:buFont typeface="Arial"/>
              <a:buChar char="•"/>
            </a:pPr>
            <a:r>
              <a:rPr lang="en-GB" sz="2400">
                <a:latin typeface="Times New Roman"/>
                <a:ea typeface="Calibri"/>
                <a:cs typeface="Calibri"/>
              </a:rPr>
              <a:t>It </a:t>
            </a:r>
            <a:r>
              <a:rPr lang="en-GB" sz="2400">
                <a:latin typeface="Times New Roman"/>
                <a:ea typeface="+mn-lt"/>
                <a:cs typeface="+mn-lt"/>
              </a:rPr>
              <a:t>is OS independent and has minimum number of dependencies. So, one do not have to do troublesome work before using the software. The software can be very easily installed in the system.</a:t>
            </a:r>
            <a:endParaRPr lang="en-GB" sz="2400">
              <a:latin typeface="Times New Roman"/>
              <a:ea typeface="Calibri"/>
              <a:cs typeface="Calibri"/>
            </a:endParaRPr>
          </a:p>
          <a:p>
            <a:pPr marL="285750" indent="-285750" algn="just">
              <a:buFont typeface="Arial"/>
              <a:buChar char="•"/>
            </a:pPr>
            <a:r>
              <a:rPr lang="en-GB" sz="2400">
                <a:latin typeface="Times New Roman"/>
                <a:ea typeface="Calibri"/>
                <a:cs typeface="Calibri"/>
              </a:rPr>
              <a:t>It will provide a hassle-free experience to the owner for maintaining the stock inventory.</a:t>
            </a:r>
          </a:p>
          <a:p>
            <a:pPr marL="285750" indent="-285750" algn="just">
              <a:buFont typeface="Arial"/>
              <a:buChar char="•"/>
            </a:pPr>
            <a:r>
              <a:rPr lang="en-GB" sz="2400" err="1">
                <a:latin typeface="Times New Roman"/>
                <a:ea typeface="Calibri"/>
                <a:cs typeface="Calibri"/>
              </a:rPr>
              <a:t>Motorex</a:t>
            </a:r>
            <a:r>
              <a:rPr lang="en-GB" sz="2400">
                <a:latin typeface="Times New Roman"/>
                <a:ea typeface="Calibri"/>
                <a:cs typeface="Calibri"/>
              </a:rPr>
              <a:t> gives importance to the security features as well. Only the user with valid username and password can access </a:t>
            </a:r>
            <a:r>
              <a:rPr lang="en-GB" sz="2400" err="1">
                <a:latin typeface="Times New Roman"/>
                <a:ea typeface="Calibri"/>
                <a:cs typeface="Calibri"/>
              </a:rPr>
              <a:t>Motorex</a:t>
            </a:r>
            <a:r>
              <a:rPr lang="en-GB" sz="2400">
                <a:latin typeface="Times New Roman"/>
                <a:ea typeface="Calibri"/>
                <a:cs typeface="Calibri"/>
              </a:rPr>
              <a:t>.</a:t>
            </a:r>
          </a:p>
          <a:p>
            <a:pPr marL="285750" indent="-285750" algn="just">
              <a:buFont typeface="Arial"/>
              <a:buChar char="•"/>
            </a:pPr>
            <a:r>
              <a:rPr lang="en-GB" sz="2400" err="1">
                <a:latin typeface="Times New Roman"/>
                <a:ea typeface="Calibri"/>
                <a:cs typeface="Calibri"/>
              </a:rPr>
              <a:t>Motorex</a:t>
            </a:r>
            <a:r>
              <a:rPr lang="en-GB" sz="2400">
                <a:latin typeface="Times New Roman"/>
                <a:ea typeface="Calibri"/>
                <a:cs typeface="Calibri"/>
              </a:rPr>
              <a:t> keeps track of all the information of the items of the shop like price, item's manufacturers, rack and vehicle type.</a:t>
            </a:r>
          </a:p>
        </p:txBody>
      </p:sp>
      <p:sp>
        <p:nvSpPr>
          <p:cNvPr id="2" name="TextBox 1">
            <a:extLst>
              <a:ext uri="{FF2B5EF4-FFF2-40B4-BE49-F238E27FC236}">
                <a16:creationId xmlns:a16="http://schemas.microsoft.com/office/drawing/2014/main" id="{14A4ACF4-C792-8E5D-3882-E915451FB0E1}"/>
              </a:ext>
            </a:extLst>
          </p:cNvPr>
          <p:cNvSpPr txBox="1"/>
          <p:nvPr/>
        </p:nvSpPr>
        <p:spPr>
          <a:xfrm>
            <a:off x="4543926" y="64890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latin typeface="Times New Roman"/>
                <a:cs typeface="Times New Roman"/>
              </a:rPr>
              <a:t>7</a:t>
            </a:r>
            <a:endParaRPr lang="en-GB" b="1">
              <a:latin typeface="Times New Roman"/>
              <a:ea typeface="Calibri"/>
              <a:cs typeface="Times New Roman"/>
            </a:endParaRPr>
          </a:p>
        </p:txBody>
      </p:sp>
    </p:spTree>
    <p:extLst>
      <p:ext uri="{BB962C8B-B14F-4D97-AF65-F5344CB8AC3E}">
        <p14:creationId xmlns:p14="http://schemas.microsoft.com/office/powerpoint/2010/main" val="3725817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text&#10;&#10;Description automatically generated">
            <a:extLst>
              <a:ext uri="{FF2B5EF4-FFF2-40B4-BE49-F238E27FC236}">
                <a16:creationId xmlns:a16="http://schemas.microsoft.com/office/drawing/2014/main" id="{D14396CA-B06F-CB08-5FB6-881FF33623D4}"/>
              </a:ext>
            </a:extLst>
          </p:cNvPr>
          <p:cNvPicPr>
            <a:picLocks noChangeAspect="1"/>
          </p:cNvPicPr>
          <p:nvPr/>
        </p:nvPicPr>
        <p:blipFill>
          <a:blip r:embed="rId2"/>
          <a:stretch>
            <a:fillRect/>
          </a:stretch>
        </p:blipFill>
        <p:spPr>
          <a:xfrm>
            <a:off x="381000" y="1045029"/>
            <a:ext cx="5301341" cy="5116286"/>
          </a:xfrm>
          <a:prstGeom prst="rect">
            <a:avLst/>
          </a:prstGeom>
        </p:spPr>
      </p:pic>
      <p:sp>
        <p:nvSpPr>
          <p:cNvPr id="6" name="TextBox 5">
            <a:extLst>
              <a:ext uri="{FF2B5EF4-FFF2-40B4-BE49-F238E27FC236}">
                <a16:creationId xmlns:a16="http://schemas.microsoft.com/office/drawing/2014/main" id="{D6CC1EB4-C908-F506-C91D-EB0652E4A83A}"/>
              </a:ext>
            </a:extLst>
          </p:cNvPr>
          <p:cNvSpPr txBox="1"/>
          <p:nvPr/>
        </p:nvSpPr>
        <p:spPr>
          <a:xfrm>
            <a:off x="5687428" y="694465"/>
            <a:ext cx="6001752" cy="54683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2500">
                <a:latin typeface="Times New Roman"/>
                <a:ea typeface="Calibri"/>
                <a:cs typeface="Calibri"/>
              </a:rPr>
              <a:t>It also stores the details of manufacturer as well. This also reduces the burden of remembering and maintaining the records of all the manufacturers.</a:t>
            </a:r>
            <a:endParaRPr lang="en-US" sz="2500">
              <a:latin typeface="Times New Roman"/>
              <a:cs typeface="Times New Roman"/>
            </a:endParaRPr>
          </a:p>
          <a:p>
            <a:pPr marL="285750" indent="-285750" algn="just">
              <a:buFont typeface="Arial"/>
              <a:buChar char="•"/>
            </a:pPr>
            <a:r>
              <a:rPr lang="en-GB" sz="2500" err="1">
                <a:latin typeface="Times New Roman"/>
                <a:ea typeface="Calibri"/>
                <a:cs typeface="Calibri"/>
              </a:rPr>
              <a:t>Motorex</a:t>
            </a:r>
            <a:r>
              <a:rPr lang="en-GB" sz="2500">
                <a:latin typeface="Times New Roman"/>
                <a:ea typeface="Calibri"/>
                <a:cs typeface="Calibri"/>
              </a:rPr>
              <a:t> automatically generates the order list of items which should be ordered in order to maintain the inventory of the shop to last for one week.  So, the owner never has to worry about stock after using </a:t>
            </a:r>
            <a:r>
              <a:rPr lang="en-GB" sz="2500" err="1">
                <a:latin typeface="Times New Roman"/>
                <a:ea typeface="Calibri"/>
                <a:cs typeface="Calibri"/>
              </a:rPr>
              <a:t>Motorex</a:t>
            </a:r>
            <a:r>
              <a:rPr lang="en-GB" sz="2500">
                <a:latin typeface="Times New Roman"/>
                <a:ea typeface="Calibri"/>
                <a:cs typeface="Calibri"/>
              </a:rPr>
              <a:t>.</a:t>
            </a:r>
          </a:p>
          <a:p>
            <a:pPr marL="285750" indent="-285750" algn="just">
              <a:buFont typeface="Arial"/>
              <a:buChar char="•"/>
            </a:pPr>
            <a:r>
              <a:rPr lang="en-GB" sz="2500">
                <a:latin typeface="Times New Roman"/>
                <a:ea typeface="Calibri"/>
                <a:cs typeface="Calibri"/>
              </a:rPr>
              <a:t>It also calculates the revenue of the sales of the shop on a daily basis. This helps in keeping track of the revenues and profits of the shop.</a:t>
            </a:r>
          </a:p>
        </p:txBody>
      </p:sp>
      <p:sp>
        <p:nvSpPr>
          <p:cNvPr id="2" name="TextBox 1">
            <a:extLst>
              <a:ext uri="{FF2B5EF4-FFF2-40B4-BE49-F238E27FC236}">
                <a16:creationId xmlns:a16="http://schemas.microsoft.com/office/drawing/2014/main" id="{EA0DFDBF-ADEA-B2DB-B738-20D951E7F1A9}"/>
              </a:ext>
            </a:extLst>
          </p:cNvPr>
          <p:cNvSpPr txBox="1"/>
          <p:nvPr/>
        </p:nvSpPr>
        <p:spPr>
          <a:xfrm>
            <a:off x="4543926" y="64890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latin typeface="Times New Roman"/>
                <a:cs typeface="Times New Roman"/>
              </a:rPr>
              <a:t>8</a:t>
            </a:r>
            <a:endParaRPr lang="en-GB" b="1">
              <a:latin typeface="Times New Roman"/>
              <a:ea typeface="Calibri"/>
              <a:cs typeface="Times New Roman"/>
            </a:endParaRPr>
          </a:p>
        </p:txBody>
      </p:sp>
    </p:spTree>
    <p:extLst>
      <p:ext uri="{BB962C8B-B14F-4D97-AF65-F5344CB8AC3E}">
        <p14:creationId xmlns:p14="http://schemas.microsoft.com/office/powerpoint/2010/main" val="154332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1">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3">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5">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7">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E2E63C6-D0DB-8BED-A155-E81388C60172}"/>
              </a:ext>
            </a:extLst>
          </p:cNvPr>
          <p:cNvSpPr txBox="1"/>
          <p:nvPr/>
        </p:nvSpPr>
        <p:spPr>
          <a:xfrm>
            <a:off x="865877" y="2069488"/>
            <a:ext cx="10459349" cy="277835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ct val="0"/>
              </a:spcBef>
              <a:spcAft>
                <a:spcPts val="600"/>
              </a:spcAft>
            </a:pPr>
            <a:r>
              <a:rPr lang="en-US" sz="6000">
                <a:latin typeface="Gill Sans Nova Ultra Bold"/>
                <a:ea typeface="+mj-ea"/>
                <a:cs typeface="+mj-cs"/>
              </a:rPr>
              <a:t>Implementation</a:t>
            </a:r>
            <a:endParaRPr lang="en-US">
              <a:latin typeface="Calibri" panose="020F0502020204030204"/>
              <a:ea typeface="Calibri" panose="020F0502020204030204"/>
              <a:cs typeface="Calibri" panose="020F0502020204030204"/>
            </a:endParaRPr>
          </a:p>
          <a:p>
            <a:pPr algn="ctr">
              <a:lnSpc>
                <a:spcPct val="90000"/>
              </a:lnSpc>
              <a:spcBef>
                <a:spcPct val="0"/>
              </a:spcBef>
              <a:spcAft>
                <a:spcPts val="600"/>
              </a:spcAft>
            </a:pPr>
            <a:r>
              <a:rPr lang="en-US" sz="6000">
                <a:latin typeface="Gill Sans Nova Ultra Bold"/>
                <a:ea typeface="+mj-ea"/>
                <a:cs typeface="+mj-cs"/>
              </a:rPr>
              <a:t>And</a:t>
            </a:r>
            <a:endParaRPr lang="en-US">
              <a:latin typeface="Calibri" panose="020F0502020204030204"/>
              <a:ea typeface="Calibri"/>
              <a:cs typeface="Calibri"/>
            </a:endParaRPr>
          </a:p>
          <a:p>
            <a:pPr algn="ctr">
              <a:lnSpc>
                <a:spcPct val="90000"/>
              </a:lnSpc>
              <a:spcBef>
                <a:spcPct val="0"/>
              </a:spcBef>
              <a:spcAft>
                <a:spcPts val="600"/>
              </a:spcAft>
            </a:pPr>
            <a:r>
              <a:rPr lang="en-US" sz="6000">
                <a:latin typeface="Gill Sans Nova Ultra Bold"/>
                <a:ea typeface="+mj-ea"/>
                <a:cs typeface="+mj-cs"/>
              </a:rPr>
              <a:t>Design Choices</a:t>
            </a:r>
            <a:endParaRPr lang="en-US">
              <a:ea typeface="Calibri"/>
              <a:cs typeface="Calibri"/>
            </a:endParaRPr>
          </a:p>
        </p:txBody>
      </p:sp>
      <p:sp>
        <p:nvSpPr>
          <p:cNvPr id="51" name="Rectangle 39">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AB326BF-879B-A291-53DB-B3F930A04B9E}"/>
              </a:ext>
            </a:extLst>
          </p:cNvPr>
          <p:cNvSpPr txBox="1"/>
          <p:nvPr/>
        </p:nvSpPr>
        <p:spPr>
          <a:xfrm>
            <a:off x="4543926" y="64890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latin typeface="Times New Roman"/>
                <a:cs typeface="Times New Roman"/>
              </a:rPr>
              <a:t>9</a:t>
            </a:r>
            <a:endParaRPr lang="en-GB" b="1">
              <a:latin typeface="Times New Roman"/>
              <a:ea typeface="Calibri"/>
              <a:cs typeface="Times New Roman"/>
            </a:endParaRPr>
          </a:p>
        </p:txBody>
      </p:sp>
    </p:spTree>
    <p:extLst>
      <p:ext uri="{BB962C8B-B14F-4D97-AF65-F5344CB8AC3E}">
        <p14:creationId xmlns:p14="http://schemas.microsoft.com/office/powerpoint/2010/main" val="14369405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2022-04-01T10:42:22Z</dcterms:created>
  <dcterms:modified xsi:type="dcterms:W3CDTF">2022-04-02T09:42:47Z</dcterms:modified>
</cp:coreProperties>
</file>