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3030202020304" pitchFamily="3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3" autoAdjust="0"/>
    <p:restoredTop sz="70714" autoAdjust="0"/>
  </p:normalViewPr>
  <p:slideViewPr>
    <p:cSldViewPr>
      <p:cViewPr varScale="1">
        <p:scale>
          <a:sx n="56" d="100"/>
          <a:sy n="56" d="100"/>
        </p:scale>
        <p:origin x="88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3"/>
          <c:y val="3.7399465875251496E-2"/>
        </c:manualLayout>
      </c:layout>
      <c:overlay val="0"/>
      <c:spPr>
        <a:noFill/>
        <a:ln>
          <a:noFill/>
        </a:ln>
        <a:effectLst/>
      </c:spPr>
      <c:txPr>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endParaRPr lang="en-DE"/>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DE"/>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DE"/>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DE"/>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DE"/>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0-8F91-4693-9541-4B078E15E198}"/>
            </c:ext>
          </c:extLst>
        </c:ser>
        <c:dLbls>
          <c:showLegendKey val="0"/>
          <c:showVal val="1"/>
          <c:showCatName val="0"/>
          <c:showSerName val="0"/>
          <c:showPercent val="0"/>
          <c:showBubbleSize val="0"/>
        </c:dLbls>
        <c:gapWidth val="65"/>
        <c:axId val="104520704"/>
        <c:axId val="108643456"/>
      </c:barChart>
      <c:catAx>
        <c:axId val="104520704"/>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2"/>
              <c:y val="0.9243256188689196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DE"/>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DE"/>
          </a:p>
        </c:txPr>
        <c:crossAx val="108643456"/>
        <c:crosses val="autoZero"/>
        <c:auto val="1"/>
        <c:lblAlgn val="ctr"/>
        <c:lblOffset val="100"/>
        <c:noMultiLvlLbl val="0"/>
      </c:catAx>
      <c:valAx>
        <c:axId val="10864345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1"/>
            </c:manualLayout>
          </c:layout>
          <c:overlay val="0"/>
          <c:spPr>
            <a:noFill/>
            <a:ln>
              <a:noFill/>
            </a:ln>
            <a:effectLst/>
          </c:spPr>
          <c:txPr>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endParaRPr lang="en-DE"/>
            </a:p>
          </c:txPr>
        </c:title>
        <c:numFmt formatCode="General" sourceLinked="1"/>
        <c:majorTickMark val="none"/>
        <c:minorTickMark val="none"/>
        <c:tickLblPos val="nextTo"/>
        <c:crossAx val="104520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DE"/>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85"/>
          <c:y val="9.1571886847477454E-2"/>
        </c:manualLayout>
      </c:layout>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DE"/>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DE"/>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DE"/>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DE"/>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BFD-4086-AFB1-12211F88C08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BFD-4086-AFB1-12211F88C08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BFD-4086-AFB1-12211F88C08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5BFD-4086-AFB1-12211F88C08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DE"/>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5BFD-4086-AFB1-12211F88C08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DE"/>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DE"/>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18.02.2024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18.02.2024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Hemant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18.02.2024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18.02.2024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18.02.2024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18.02.2024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18.02.2024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18.02.2024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Rompton, a senior data expert has worked with the worlds biggest clients on solving their data problems and was heavily involved in the data engineering side of this project.</a:t>
            </a:r>
          </a:p>
          <a:p>
            <a:pPr lvl="0"/>
            <a:endParaRPr lang="en-US" dirty="0"/>
          </a:p>
          <a:p>
            <a:pPr lvl="0"/>
            <a:r>
              <a:rPr lang="en-US" dirty="0"/>
              <a:t>And finally, myself, Hemant,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18.02.2024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18.02.2024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18.02.2024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18.02.2024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2/18/24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DE"/>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DE"/>
              </a:p>
            </p:txBody>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DE"/>
              </a:p>
            </p:txBody>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DE"/>
              </a:p>
            </p:txBody>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DE"/>
              </a:p>
            </p:txBody>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DE"/>
              </a:p>
            </p:txBody>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DE"/>
              </a:p>
            </p:txBody>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txBody>
          <a:bodyPr/>
          <a:lstStyle/>
          <a:p>
            <a:endParaRPr lang="en-DE"/>
          </a:p>
        </p:txBody>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DE"/>
            </a:p>
          </p:txBody>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DE"/>
            </a:p>
          </p:txBody>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txBody>
            <a:bodyPr/>
            <a:lstStyle/>
            <a:p>
              <a:endParaRPr lang="en-DE"/>
            </a:p>
          </p:txBody>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DE"/>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a:t>Hemant Garg </a:t>
            </a:r>
          </a:p>
          <a:p>
            <a:r>
              <a:rPr lang="en-US" sz="2400" b="1" dirty="0"/>
              <a:t>Data Analyst</a:t>
            </a:r>
            <a:endParaRPr lang="en-IN" sz="2400" b="1" dirty="0"/>
          </a:p>
        </p:txBody>
      </p:sp>
      <p:pic>
        <p:nvPicPr>
          <p:cNvPr id="36" name="Picture 35" descr="A close-up of a person&#10;&#10;Description automatically generated">
            <a:extLst>
              <a:ext uri="{FF2B5EF4-FFF2-40B4-BE49-F238E27FC236}">
                <a16:creationId xmlns:a16="http://schemas.microsoft.com/office/drawing/2014/main" id="{A8D4DBA8-EA2B-7639-BBDD-453356A2BD5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239713" y="7589418"/>
            <a:ext cx="1257300" cy="1612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DE"/>
              </a:p>
            </p:txBody>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DE"/>
              </a:p>
            </p:txBody>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DE"/>
              </a:p>
            </p:txBody>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DE"/>
              </a:p>
            </p:txBody>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DE"/>
              </a:p>
            </p:txBody>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DE"/>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DE"/>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DE"/>
              </a:p>
            </p:txBody>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3750511583"/>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DE"/>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DE"/>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DE"/>
              </a:p>
            </p:txBody>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353548883"/>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1688</Words>
  <Application>Microsoft Macintosh PowerPoint</Application>
  <PresentationFormat>Custom</PresentationFormat>
  <Paragraphs>162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Clear Sans Regular Bold</vt:lpstr>
      <vt:lpstr>Graphik Regular</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hemant garg</cp:lastModifiedBy>
  <cp:revision>32</cp:revision>
  <dcterms:created xsi:type="dcterms:W3CDTF">2006-08-16T00:00:00Z</dcterms:created>
  <dcterms:modified xsi:type="dcterms:W3CDTF">2024-02-18T09:33:19Z</dcterms:modified>
  <dc:identifier>DAEhDyfaYKE</dc:identifier>
</cp:coreProperties>
</file>