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604020202020204" pitchFamily="34" charset="0"/>
      <p:regular r:id="rId8"/>
      <p:bold r:id="rId9"/>
    </p:embeddedFont>
    <p:embeddedFont>
      <p:font typeface="EB Garamond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5C80949-50EB-B479-4E23-D97570D8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2" y="1870365"/>
            <a:ext cx="10890282" cy="4497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808920" y="2028617"/>
            <a:ext cx="9903748" cy="217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Q4 , the company declared increased price, after it the churn rate increased to a massive level; it took a lot of time to get it to the same value</a:t>
            </a:r>
            <a:endParaRPr lang="en-IN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price increase, consumer attribution started increasing at a massive scale.; also the increase of new users also increased during this time.</a:t>
            </a:r>
            <a:endParaRPr lang="en-IN" dirty="0"/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3" name="Picture 2" descr="A graph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B02871A1-FA30-A59B-87A1-F940C94C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3679648"/>
            <a:ext cx="8950313" cy="2721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3" name="Picture 2" descr="A table with numbers and a number of money&#10;&#10;Description automatically generated with medium confidence">
            <a:extLst>
              <a:ext uri="{FF2B5EF4-FFF2-40B4-BE49-F238E27FC236}">
                <a16:creationId xmlns:a16="http://schemas.microsoft.com/office/drawing/2014/main" id="{5573ECF7-B189-96B2-6D7B-435CB7FC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8" y="1683326"/>
            <a:ext cx="10671047" cy="45616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C0ABB-0475-9350-2A5C-F328871F3576}"/>
              </a:ext>
            </a:extLst>
          </p:cNvPr>
          <p:cNvSpPr txBox="1"/>
          <p:nvPr/>
        </p:nvSpPr>
        <p:spPr>
          <a:xfrm>
            <a:off x="935182" y="1666167"/>
            <a:ext cx="94920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The future expected revenue trend is supposed to be increasing; future cash flow is also increasing </a:t>
            </a:r>
            <a:endParaRPr lang="en-US" sz="14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Debt/</a:t>
            </a:r>
            <a:r>
              <a:rPr lang="en-US" sz="1400" dirty="0" err="1">
                <a:sym typeface="Calibri"/>
              </a:rPr>
              <a:t>ebitda</a:t>
            </a:r>
            <a:r>
              <a:rPr lang="en-US" sz="1400" dirty="0">
                <a:sym typeface="Calibri"/>
              </a:rPr>
              <a:t> is also less than  industry (4x) which is a positive sign.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Net income </a:t>
            </a:r>
            <a:r>
              <a:rPr lang="en-US" sz="1400" dirty="0" err="1">
                <a:sym typeface="Calibri"/>
              </a:rPr>
              <a:t>cagr</a:t>
            </a:r>
            <a:r>
              <a:rPr lang="en-US" sz="1400" dirty="0">
                <a:sym typeface="Calibri"/>
              </a:rPr>
              <a:t> is growing.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quartile volatile expenses (increased prices on all the costs)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EBITDA is also low then industry specific 39%</a:t>
            </a:r>
            <a:endParaRPr lang="en-US" sz="14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lang="en-US" sz="1600"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We should ask company about increased cost in 4th quarter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If there is going to be increase in price of subscription to calculate customer attribution.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ym typeface="Calibri"/>
              </a:rPr>
              <a:t>Overall it’s a good company to adjust with estimated good return in the future as well.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190</Words>
  <Application>Microsoft Macintosh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</vt:lpstr>
      <vt:lpstr>Noto Sans Symbols</vt:lpstr>
      <vt:lpstr>EB Garamond</vt:lpstr>
      <vt:lpstr>Calibri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hemant garg</cp:lastModifiedBy>
  <cp:revision>2</cp:revision>
  <dcterms:created xsi:type="dcterms:W3CDTF">2023-05-19T18:17:16Z</dcterms:created>
  <dcterms:modified xsi:type="dcterms:W3CDTF">2024-01-21T11:52:48Z</dcterms:modified>
</cp:coreProperties>
</file>