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nTHvHcJg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18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zRaWEjV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5261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rIvCkBQG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