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rOznvGsMbI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57243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jDOYzsOop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676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hSfknqR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87933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