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VpzQVRTC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uAjHLvdcDZ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56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GrBBoAnw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6642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