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rIvCkBQGD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hAhKMjwVMs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305261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KaaisAIjap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67178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