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73" r:id="rId1"/>
  </p:sldMasterIdLst>
  <p:sldIdLst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18288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29DB"/>
    <a:srgbClr val="00CDCD"/>
    <a:srgbClr val="00D6A3"/>
    <a:srgbClr val="00FB92"/>
    <a:srgbClr val="521B93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635" autoAdjust="0"/>
  </p:normalViewPr>
  <p:slideViewPr>
    <p:cSldViewPr>
      <p:cViewPr varScale="1">
        <p:scale>
          <a:sx n="52" d="100"/>
          <a:sy n="52" d="100"/>
        </p:scale>
        <p:origin x="13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6/11/relationships/changesInfo" Target="changesInfos/changesInfo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" Type="http://schemas.openxmlformats.org/officeDocument/2006/relationships/slide" Target="slides/slide1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3" Type="http://schemas.openxmlformats.org/officeDocument/2006/relationships/font" Target="fonts/font1.fntdata"/><Relationship Id="rId4" Type="http://schemas.openxmlformats.org/officeDocument/2006/relationships/font" Target="fonts/font2.fntdata"/><Relationship Id="rId5" Type="http://schemas.openxmlformats.org/officeDocument/2006/relationships/font" Target="fonts/font3.fntdata"/><Relationship Id="rId6" Type="http://schemas.openxmlformats.org/officeDocument/2006/relationships/font" Target="fonts/font4.fntdata"/><Relationship Id="rId7" Type="http://schemas.openxmlformats.org/officeDocument/2006/relationships/font" Target="fonts/font5.fntdata"/><Relationship Id="rId8" Type="http://schemas.openxmlformats.org/officeDocument/2006/relationships/font" Target="fonts/font6.fntdata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gi Choudhary" userId="128b2ccae62631d8" providerId="LiveId" clId="{BFE17B6E-C8DC-4341-B56C-903D88066B3F}"/>
    <pc:docChg chg="custSel modSld">
      <pc:chgData name="Gargi Choudhary" userId="128b2ccae62631d8" providerId="LiveId" clId="{BFE17B6E-C8DC-4341-B56C-903D88066B3F}" dt="2023-11-22T16:20:33.717" v="1" actId="26606"/>
      <pc:docMkLst>
        <pc:docMk/>
      </pc:docMkLst>
      <pc:sldChg chg="addSp modSp mod setBg setFolMasterObjs">
        <pc:chgData name="Gargi Choudhary" userId="128b2ccae62631d8" providerId="LiveId" clId="{BFE17B6E-C8DC-4341-B56C-903D88066B3F}" dt="2023-11-22T16:20:29.200" v="0" actId="26606"/>
        <pc:sldMkLst>
          <pc:docMk/>
          <pc:sldMk cId="2148252503" sldId="256"/>
        </pc:sldMkLst>
        <pc:spChg chg="mod">
          <ac:chgData name="Gargi Choudhary" userId="128b2ccae62631d8" providerId="LiveId" clId="{BFE17B6E-C8DC-4341-B56C-903D88066B3F}" dt="2023-11-22T16:20:29.200" v="0" actId="26606"/>
          <ac:spMkLst>
            <pc:docMk/>
            <pc:sldMk cId="2148252503" sldId="256"/>
            <ac:spMk id="2" creationId="{4B1FAAF7-942A-3F01-B450-ECA88D24BE52}"/>
          </ac:spMkLst>
        </pc:spChg>
        <pc:spChg chg="mod">
          <ac:chgData name="Gargi Choudhary" userId="128b2ccae62631d8" providerId="LiveId" clId="{BFE17B6E-C8DC-4341-B56C-903D88066B3F}" dt="2023-11-22T16:20:29.200" v="0" actId="26606"/>
          <ac:spMkLst>
            <pc:docMk/>
            <pc:sldMk cId="2148252503" sldId="256"/>
            <ac:spMk id="3" creationId="{F2429577-B69C-B7BA-E050-EB3F0CD26C62}"/>
          </ac:spMkLst>
        </pc:spChg>
        <pc:spChg chg="add">
          <ac:chgData name="Gargi Choudhary" userId="128b2ccae62631d8" providerId="LiveId" clId="{BFE17B6E-C8DC-4341-B56C-903D88066B3F}" dt="2023-11-22T16:20:29.200" v="0" actId="26606"/>
          <ac:spMkLst>
            <pc:docMk/>
            <pc:sldMk cId="2148252503" sldId="256"/>
            <ac:spMk id="8" creationId="{5A292AEA-2528-46C0-B426-95822B6141FB}"/>
          </ac:spMkLst>
        </pc:spChg>
        <pc:spChg chg="add">
          <ac:chgData name="Gargi Choudhary" userId="128b2ccae62631d8" providerId="LiveId" clId="{BFE17B6E-C8DC-4341-B56C-903D88066B3F}" dt="2023-11-22T16:20:29.200" v="0" actId="26606"/>
          <ac:spMkLst>
            <pc:docMk/>
            <pc:sldMk cId="2148252503" sldId="256"/>
            <ac:spMk id="10" creationId="{D8B7B198-E4DF-43CD-AD8C-199884323745}"/>
          </ac:spMkLst>
        </pc:spChg>
        <pc:spChg chg="add">
          <ac:chgData name="Gargi Choudhary" userId="128b2ccae62631d8" providerId="LiveId" clId="{BFE17B6E-C8DC-4341-B56C-903D88066B3F}" dt="2023-11-22T16:20:29.200" v="0" actId="26606"/>
          <ac:spMkLst>
            <pc:docMk/>
            <pc:sldMk cId="2148252503" sldId="256"/>
            <ac:spMk id="12" creationId="{2BE67753-EA0E-4819-8D22-0B6600CF7231}"/>
          </ac:spMkLst>
        </pc:spChg>
        <pc:grpChg chg="add">
          <ac:chgData name="Gargi Choudhary" userId="128b2ccae62631d8" providerId="LiveId" clId="{BFE17B6E-C8DC-4341-B56C-903D88066B3F}" dt="2023-11-22T16:20:29.200" v="0" actId="26606"/>
          <ac:grpSpMkLst>
            <pc:docMk/>
            <pc:sldMk cId="2148252503" sldId="256"/>
            <ac:grpSpMk id="14" creationId="{D76D63AC-0421-45EC-B383-E79A61A78C6B}"/>
          </ac:grpSpMkLst>
        </pc:grpChg>
        <pc:grpChg chg="add">
          <ac:chgData name="Gargi Choudhary" userId="128b2ccae62631d8" providerId="LiveId" clId="{BFE17B6E-C8DC-4341-B56C-903D88066B3F}" dt="2023-11-22T16:20:29.200" v="0" actId="26606"/>
          <ac:grpSpMkLst>
            <pc:docMk/>
            <pc:sldMk cId="2148252503" sldId="256"/>
            <ac:grpSpMk id="23" creationId="{87F87F1B-42BA-4AC7-A4E2-41544DDB2CE3}"/>
          </ac:grpSpMkLst>
        </pc:grpChg>
        <pc:grpChg chg="add">
          <ac:chgData name="Gargi Choudhary" userId="128b2ccae62631d8" providerId="LiveId" clId="{BFE17B6E-C8DC-4341-B56C-903D88066B3F}" dt="2023-11-22T16:20:29.200" v="0" actId="26606"/>
          <ac:grpSpMkLst>
            <pc:docMk/>
            <pc:sldMk cId="2148252503" sldId="256"/>
            <ac:grpSpMk id="29" creationId="{967346A5-7569-4F15-AB5D-BE3DADF192C0}"/>
          </ac:grpSpMkLst>
        </pc:grpChg>
      </pc:sldChg>
      <pc:sldChg chg="addSp modSp mod setBg setFolMasterObjs">
        <pc:chgData name="Gargi Choudhary" userId="128b2ccae62631d8" providerId="LiveId" clId="{BFE17B6E-C8DC-4341-B56C-903D88066B3F}" dt="2023-11-22T16:20:33.717" v="1" actId="26606"/>
        <pc:sldMkLst>
          <pc:docMk/>
          <pc:sldMk cId="3207971533" sldId="257"/>
        </pc:sldMkLst>
        <pc:spChg chg="mod">
          <ac:chgData name="Gargi Choudhary" userId="128b2ccae62631d8" providerId="LiveId" clId="{BFE17B6E-C8DC-4341-B56C-903D88066B3F}" dt="2023-11-22T16:20:33.717" v="1" actId="26606"/>
          <ac:spMkLst>
            <pc:docMk/>
            <pc:sldMk cId="3207971533" sldId="257"/>
            <ac:spMk id="2" creationId="{E9019B61-C093-1014-26D6-521B9F4CEDBA}"/>
          </ac:spMkLst>
        </pc:spChg>
        <pc:spChg chg="mod">
          <ac:chgData name="Gargi Choudhary" userId="128b2ccae62631d8" providerId="LiveId" clId="{BFE17B6E-C8DC-4341-B56C-903D88066B3F}" dt="2023-11-22T16:20:33.717" v="1" actId="26606"/>
          <ac:spMkLst>
            <pc:docMk/>
            <pc:sldMk cId="3207971533" sldId="257"/>
            <ac:spMk id="3" creationId="{571EA870-698B-0CFA-B15A-EF6A1BB2C0EF}"/>
          </ac:spMkLst>
        </pc:spChg>
        <pc:spChg chg="add">
          <ac:chgData name="Gargi Choudhary" userId="128b2ccae62631d8" providerId="LiveId" clId="{BFE17B6E-C8DC-4341-B56C-903D88066B3F}" dt="2023-11-22T16:20:33.717" v="1" actId="26606"/>
          <ac:spMkLst>
            <pc:docMk/>
            <pc:sldMk cId="3207971533" sldId="257"/>
            <ac:spMk id="8" creationId="{4BC99CB9-DDAD-44A2-8A1C-E3AF4E72DF5C}"/>
          </ac:spMkLst>
        </pc:spChg>
        <pc:spChg chg="add">
          <ac:chgData name="Gargi Choudhary" userId="128b2ccae62631d8" providerId="LiveId" clId="{BFE17B6E-C8DC-4341-B56C-903D88066B3F}" dt="2023-11-22T16:20:33.717" v="1" actId="26606"/>
          <ac:spMkLst>
            <pc:docMk/>
            <pc:sldMk cId="3207971533" sldId="257"/>
            <ac:spMk id="10" creationId="{64053CBF-3932-45FF-8285-EE5146085F3A}"/>
          </ac:spMkLst>
        </pc:spChg>
        <pc:grpChg chg="add">
          <ac:chgData name="Gargi Choudhary" userId="128b2ccae62631d8" providerId="LiveId" clId="{BFE17B6E-C8DC-4341-B56C-903D88066B3F}" dt="2023-11-22T16:20:33.717" v="1" actId="26606"/>
          <ac:grpSpMkLst>
            <pc:docMk/>
            <pc:sldMk cId="3207971533" sldId="257"/>
            <ac:grpSpMk id="12" creationId="{2E751C04-BEA6-446B-A678-9C74819EBD4C}"/>
          </ac:grpSpMkLst>
        </pc:grpChg>
        <pc:grpChg chg="add">
          <ac:chgData name="Gargi Choudhary" userId="128b2ccae62631d8" providerId="LiveId" clId="{BFE17B6E-C8DC-4341-B56C-903D88066B3F}" dt="2023-11-22T16:20:33.717" v="1" actId="26606"/>
          <ac:grpSpMkLst>
            <pc:docMk/>
            <pc:sldMk cId="3207971533" sldId="257"/>
            <ac:grpSpMk id="18" creationId="{B63ACBA3-DEFD-4C6D-BBA0-64468FA99C2D}"/>
          </ac:grpSpMkLst>
        </pc:grpChg>
      </pc:sldChg>
    </pc:docChg>
  </pc:docChgLst>
  <pc:docChgLst>
    <pc:chgData name="Gargi Choudhary" userId="128b2ccae62631d8" providerId="LiveId" clId="{377626B7-7136-4335-A1BA-2E6118CEBC2D}"/>
    <pc:docChg chg="custSel delSld modSld">
      <pc:chgData name="Gargi Choudhary" userId="128b2ccae62631d8" providerId="LiveId" clId="{377626B7-7136-4335-A1BA-2E6118CEBC2D}" dt="2023-11-27T04:49:05.585" v="1" actId="700"/>
      <pc:docMkLst>
        <pc:docMk/>
      </pc:docMkLst>
      <pc:sldChg chg="delSp modSp mod modClrScheme delDesignElem chgLayout">
        <pc:chgData name="Gargi Choudhary" userId="128b2ccae62631d8" providerId="LiveId" clId="{377626B7-7136-4335-A1BA-2E6118CEBC2D}" dt="2023-11-27T04:49:05.585" v="1" actId="700"/>
        <pc:sldMkLst>
          <pc:docMk/>
          <pc:sldMk cId="2148252503" sldId="256"/>
        </pc:sldMkLst>
        <pc:spChg chg="del">
          <ac:chgData name="Gargi Choudhary" userId="128b2ccae62631d8" providerId="LiveId" clId="{377626B7-7136-4335-A1BA-2E6118CEBC2D}" dt="2023-11-27T04:49:05.585" v="1" actId="700"/>
          <ac:spMkLst>
            <pc:docMk/>
            <pc:sldMk cId="2148252503" sldId="256"/>
            <ac:spMk id="2" creationId="{4B1FAAF7-942A-3F01-B450-ECA88D24BE52}"/>
          </ac:spMkLst>
        </pc:spChg>
        <pc:spChg chg="mod ord">
          <ac:chgData name="Gargi Choudhary" userId="128b2ccae62631d8" providerId="LiveId" clId="{377626B7-7136-4335-A1BA-2E6118CEBC2D}" dt="2023-11-27T04:49:05.585" v="1" actId="700"/>
          <ac:spMkLst>
            <pc:docMk/>
            <pc:sldMk cId="2148252503" sldId="256"/>
            <ac:spMk id="3" creationId="{F2429577-B69C-B7BA-E050-EB3F0CD26C62}"/>
          </ac:spMkLst>
        </pc:spChg>
        <pc:spChg chg="del">
          <ac:chgData name="Gargi Choudhary" userId="128b2ccae62631d8" providerId="LiveId" clId="{377626B7-7136-4335-A1BA-2E6118CEBC2D}" dt="2023-11-27T04:49:05.585" v="1" actId="700"/>
          <ac:spMkLst>
            <pc:docMk/>
            <pc:sldMk cId="2148252503" sldId="256"/>
            <ac:spMk id="8" creationId="{5A292AEA-2528-46C0-B426-95822B6141FB}"/>
          </ac:spMkLst>
        </pc:spChg>
        <pc:spChg chg="del">
          <ac:chgData name="Gargi Choudhary" userId="128b2ccae62631d8" providerId="LiveId" clId="{377626B7-7136-4335-A1BA-2E6118CEBC2D}" dt="2023-11-27T04:49:05.585" v="1" actId="700"/>
          <ac:spMkLst>
            <pc:docMk/>
            <pc:sldMk cId="2148252503" sldId="256"/>
            <ac:spMk id="10" creationId="{D8B7B198-E4DF-43CD-AD8C-199884323745}"/>
          </ac:spMkLst>
        </pc:spChg>
        <pc:spChg chg="del">
          <ac:chgData name="Gargi Choudhary" userId="128b2ccae62631d8" providerId="LiveId" clId="{377626B7-7136-4335-A1BA-2E6118CEBC2D}" dt="2023-11-27T04:49:05.585" v="1" actId="700"/>
          <ac:spMkLst>
            <pc:docMk/>
            <pc:sldMk cId="2148252503" sldId="256"/>
            <ac:spMk id="12" creationId="{2BE67753-EA0E-4819-8D22-0B6600CF7231}"/>
          </ac:spMkLst>
        </pc:spChg>
        <pc:grpChg chg="del">
          <ac:chgData name="Gargi Choudhary" userId="128b2ccae62631d8" providerId="LiveId" clId="{377626B7-7136-4335-A1BA-2E6118CEBC2D}" dt="2023-11-27T04:49:05.585" v="1" actId="700"/>
          <ac:grpSpMkLst>
            <pc:docMk/>
            <pc:sldMk cId="2148252503" sldId="256"/>
            <ac:grpSpMk id="14" creationId="{D76D63AC-0421-45EC-B383-E79A61A78C6B}"/>
          </ac:grpSpMkLst>
        </pc:grpChg>
        <pc:grpChg chg="del">
          <ac:chgData name="Gargi Choudhary" userId="128b2ccae62631d8" providerId="LiveId" clId="{377626B7-7136-4335-A1BA-2E6118CEBC2D}" dt="2023-11-27T04:49:05.585" v="1" actId="700"/>
          <ac:grpSpMkLst>
            <pc:docMk/>
            <pc:sldMk cId="2148252503" sldId="256"/>
            <ac:grpSpMk id="23" creationId="{87F87F1B-42BA-4AC7-A4E2-41544DDB2CE3}"/>
          </ac:grpSpMkLst>
        </pc:grpChg>
        <pc:grpChg chg="del">
          <ac:chgData name="Gargi Choudhary" userId="128b2ccae62631d8" providerId="LiveId" clId="{377626B7-7136-4335-A1BA-2E6118CEBC2D}" dt="2023-11-27T04:49:05.585" v="1" actId="700"/>
          <ac:grpSpMkLst>
            <pc:docMk/>
            <pc:sldMk cId="2148252503" sldId="256"/>
            <ac:grpSpMk id="29" creationId="{967346A5-7569-4F15-AB5D-BE3DADF192C0}"/>
          </ac:grpSpMkLst>
        </pc:grpChg>
      </pc:sldChg>
      <pc:sldChg chg="del">
        <pc:chgData name="Gargi Choudhary" userId="128b2ccae62631d8" providerId="LiveId" clId="{377626B7-7136-4335-A1BA-2E6118CEBC2D}" dt="2023-11-27T04:28:25.998" v="0" actId="47"/>
        <pc:sldMkLst>
          <pc:docMk/>
          <pc:sldMk cId="3207971533" sldId="257"/>
        </pc:sldMkLst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4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1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3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7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7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1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9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7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9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3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9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9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2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8107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7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73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429577-B69C-B7BA-E050-EB3F0CD26C6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6002338"/>
            <a:ext cx="7781925" cy="1023937"/>
          </a:xfrm>
        </p:spPr>
        <p:txBody>
          <a:bodyPr>
            <a:normAutofit/>
          </a:bodyPr>
          <a:lstStyle/>
          <a:p>
            <a:r>
              <a:rPr lang="en-JP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8252503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Future of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/>
              </a:rPr>
              <a:t>Content: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ML is expected to continue advancing and be integrated into more industries and aspects of our daily lives.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Increased automation through ML can lead to significant efficiency gains and reduce human error.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ML may enable the development of more sophisticated AI systems with capabilities for reasoning, planning, and natural language understanding.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Ethical considerations, regulation, and responsible use of ML will be crucial in shaping the future of this technology.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0" y="6400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Arial"/>
              </a:rPr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Arial"/>
              </a:rPr>
              <a:t>Images provided by Pexels: https://www.pexels.com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Gargi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Introduction to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/>
              </a:rPr>
              <a:t>Content: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Machine Learning (ML) is a subset of artificial intelligence that focuses on developing algorithms and statistical models to enable computers to learn from and make predictions or decisions without explicit programming.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ML uses data to train and improve algorithms, allowing computers to automatically learn patterns, make predictions, and perform tasks.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ML is used in various fields such as finance, healthcare, marketing, and cybersecurity, to solve complex problems and improve decision-making.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0" y="6400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History of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/>
              </a:rPr>
              <a:t>Content: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The concept of ML dates back to the 1950s when early pioneers proposed the idea of computers learning from data.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In the 1960s and 1970s, researchers developed statistical models for ML, such as linear regression and decision trees.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The 1980s and 1990s saw advancements in neural networks and the rise of ML algorithms like support vector machines.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In recent years, with the availability of big data and advancements in computing power, ML has witnessed significant growth and applications in various industries.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0" y="6400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Types of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/>
              </a:rPr>
              <a:t>Content: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Supervised Learning: In this type, the system is provided with labeled training data and learns to predict or classify new data.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Unsupervised Learning: Here, the system learns to find patterns or structures in data without any predefined labels.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Reinforcement Learning: It involves training an agent to take actions in an environment to maximize rewards or minimize penalties.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Deep Learning: A subset of ML, it uses neural networks with multiple layers to learn and extract features from complex data.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0" y="6400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Real-life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/>
              </a:rPr>
              <a:t>Content: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Recommendation Systems: ML is used to personalize content recommendations on platforms like Netflix and Amazon.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Fraud Detection: ML algorithms automatically detect fraudulent activities in banking and finance industries.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Medical Diagnosis: ML models assist in diagnosing diseases and predicting treatment outcomes based on patient data.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Autonomous Vehicles: ML enables self-driving cars to learn and make real-time decisions based on sensor inputs.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0" y="6400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Benefits of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/>
              </a:rPr>
              <a:t>Content: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Automation: ML automates repetitive tasks, freeing up time for employees to focus on higher-value activities.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Improved Decision Making: ML provides insights from large amounts of data, helping businesses make informed decisions.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Enhanced Personalization: ML allows for personalized recommendations, advertisements, and user experiences.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Increased Efficiency: ML algorithms optimize processes, reducing time and cost involved in tasks.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0" y="6400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Advantages of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/>
              </a:rPr>
              <a:t>Content: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Ability to Handle Complex and Big Data: ML algorithms can efficiently process and analyze large datasets with high dimensionality.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Adaptability and Flexibility: ML models can adapt to new data and changing circumstances, making them suitable for dynamic environments.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Scalability: ML algorithms can scale to handle large amounts of data without a significant loss in performance.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Continual Learning: ML models can improve over time by learning from new data, enabling continuous improvement.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0" y="6400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Disadvantages of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/>
              </a:rPr>
              <a:t>Content: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Data Dependence: ML models heavily rely on quality and quantity of data, which can be challenging to obtain.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Lack of Transparency: Some ML models, like deep neural networks, can be black boxes, making it difficult to interpret their decision-making process.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Ethical Concerns: ML can perpetuate biases or unfair practices if the training data itself reflects such biases.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Overfitting and Underfitting: ML models may generalize poorly if they are too complex or simplistic, respectively.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0" y="6400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44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Gargi Choudhary</cp:lastModifiedBy>
  <cp:revision>9</cp:revision>
  <dcterms:created xsi:type="dcterms:W3CDTF">2006-08-16T00:00:00Z</dcterms:created>
  <dcterms:modified xsi:type="dcterms:W3CDTF">2023-11-27T04:49:11Z</dcterms:modified>
  <dc:identifier>DAFniOPWdR0</dc:identifier>
</cp:coreProperties>
</file>