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35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gi Choudhary" userId="128b2ccae62631d8" providerId="LiveId" clId="{BFE17B6E-C8DC-4341-B56C-903D88066B3F}"/>
    <pc:docChg chg="custSel modSld">
      <pc:chgData name="Gargi Choudhary" userId="128b2ccae62631d8" providerId="LiveId" clId="{BFE17B6E-C8DC-4341-B56C-903D88066B3F}" dt="2023-11-22T16:20:33.717" v="1" actId="26606"/>
      <pc:docMkLst>
        <pc:docMk/>
      </pc:docMkLst>
      <pc:sldChg chg="addSp modSp mod setBg setFolMasterObjs">
        <pc:chgData name="Gargi Choudhary" userId="128b2ccae62631d8" providerId="LiveId" clId="{BFE17B6E-C8DC-4341-B56C-903D88066B3F}" dt="2023-11-22T16:20:29.200" v="0" actId="26606"/>
        <pc:sldMkLst>
          <pc:docMk/>
          <pc:sldMk cId="2148252503" sldId="256"/>
        </pc:sldMkLst>
        <pc:spChg chg="mo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2" creationId="{4B1FAAF7-942A-3F01-B450-ECA88D24BE52}"/>
          </ac:spMkLst>
        </pc:spChg>
        <pc:spChg chg="mo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3" creationId="{F2429577-B69C-B7BA-E050-EB3F0CD26C62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8" creationId="{5A292AEA-2528-46C0-B426-95822B6141FB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10" creationId="{D8B7B198-E4DF-43CD-AD8C-199884323745}"/>
          </ac:spMkLst>
        </pc:spChg>
        <pc:spChg chg="add">
          <ac:chgData name="Gargi Choudhary" userId="128b2ccae62631d8" providerId="LiveId" clId="{BFE17B6E-C8DC-4341-B56C-903D88066B3F}" dt="2023-11-22T16:20:29.200" v="0" actId="26606"/>
          <ac:spMkLst>
            <pc:docMk/>
            <pc:sldMk cId="2148252503" sldId="256"/>
            <ac:spMk id="12" creationId="{2BE67753-EA0E-4819-8D22-0B6600CF7231}"/>
          </ac:spMkLst>
        </pc:s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14" creationId="{D76D63AC-0421-45EC-B383-E79A61A78C6B}"/>
          </ac:grpSpMkLst>
        </pc:gr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23" creationId="{87F87F1B-42BA-4AC7-A4E2-41544DDB2CE3}"/>
          </ac:grpSpMkLst>
        </pc:grpChg>
        <pc:grpChg chg="add">
          <ac:chgData name="Gargi Choudhary" userId="128b2ccae62631d8" providerId="LiveId" clId="{BFE17B6E-C8DC-4341-B56C-903D88066B3F}" dt="2023-11-22T16:20:29.200" v="0" actId="26606"/>
          <ac:grpSpMkLst>
            <pc:docMk/>
            <pc:sldMk cId="2148252503" sldId="256"/>
            <ac:grpSpMk id="29" creationId="{967346A5-7569-4F15-AB5D-BE3DADF192C0}"/>
          </ac:grpSpMkLst>
        </pc:grpChg>
      </pc:sldChg>
      <pc:sldChg chg="addSp modSp mod setBg setFolMasterObjs">
        <pc:chgData name="Gargi Choudhary" userId="128b2ccae62631d8" providerId="LiveId" clId="{BFE17B6E-C8DC-4341-B56C-903D88066B3F}" dt="2023-11-22T16:20:33.717" v="1" actId="26606"/>
        <pc:sldMkLst>
          <pc:docMk/>
          <pc:sldMk cId="3207971533" sldId="257"/>
        </pc:sldMkLst>
        <pc:spChg chg="mo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2" creationId="{E9019B61-C093-1014-26D6-521B9F4CEDBA}"/>
          </ac:spMkLst>
        </pc:spChg>
        <pc:spChg chg="mo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3" creationId="{571EA870-698B-0CFA-B15A-EF6A1BB2C0EF}"/>
          </ac:spMkLst>
        </pc:spChg>
        <pc:spChg chg="ad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8" creationId="{4BC99CB9-DDAD-44A2-8A1C-E3AF4E72DF5C}"/>
          </ac:spMkLst>
        </pc:spChg>
        <pc:spChg chg="add">
          <ac:chgData name="Gargi Choudhary" userId="128b2ccae62631d8" providerId="LiveId" clId="{BFE17B6E-C8DC-4341-B56C-903D88066B3F}" dt="2023-11-22T16:20:33.717" v="1" actId="26606"/>
          <ac:spMkLst>
            <pc:docMk/>
            <pc:sldMk cId="3207971533" sldId="257"/>
            <ac:spMk id="10" creationId="{64053CBF-3932-45FF-8285-EE5146085F3A}"/>
          </ac:spMkLst>
        </pc:spChg>
        <pc:grpChg chg="add">
          <ac:chgData name="Gargi Choudhary" userId="128b2ccae62631d8" providerId="LiveId" clId="{BFE17B6E-C8DC-4341-B56C-903D88066B3F}" dt="2023-11-22T16:20:33.717" v="1" actId="26606"/>
          <ac:grpSpMkLst>
            <pc:docMk/>
            <pc:sldMk cId="3207971533" sldId="257"/>
            <ac:grpSpMk id="12" creationId="{2E751C04-BEA6-446B-A678-9C74819EBD4C}"/>
          </ac:grpSpMkLst>
        </pc:grpChg>
        <pc:grpChg chg="add">
          <ac:chgData name="Gargi Choudhary" userId="128b2ccae62631d8" providerId="LiveId" clId="{BFE17B6E-C8DC-4341-B56C-903D88066B3F}" dt="2023-11-22T16:20:33.717" v="1" actId="26606"/>
          <ac:grpSpMkLst>
            <pc:docMk/>
            <pc:sldMk cId="3207971533" sldId="257"/>
            <ac:grpSpMk id="18" creationId="{B63ACBA3-DEFD-4C6D-BBA0-64468FA99C2D}"/>
          </ac:grpSpMkLst>
        </pc:grpChg>
      </pc:sldChg>
    </pc:docChg>
  </pc:docChgLst>
  <pc:docChgLst>
    <pc:chgData name="Gargi Choudhary" userId="128b2ccae62631d8" providerId="LiveId" clId="{377626B7-7136-4335-A1BA-2E6118CEBC2D}"/>
    <pc:docChg chg="custSel delSld modSld">
      <pc:chgData name="Gargi Choudhary" userId="128b2ccae62631d8" providerId="LiveId" clId="{377626B7-7136-4335-A1BA-2E6118CEBC2D}" dt="2023-11-27T04:49:05.585" v="1" actId="700"/>
      <pc:docMkLst>
        <pc:docMk/>
      </pc:docMkLst>
      <pc:sldChg chg="delSp modSp mod modClrScheme delDesignElem chgLayout">
        <pc:chgData name="Gargi Choudhary" userId="128b2ccae62631d8" providerId="LiveId" clId="{377626B7-7136-4335-A1BA-2E6118CEBC2D}" dt="2023-11-27T04:49:05.585" v="1" actId="700"/>
        <pc:sldMkLst>
          <pc:docMk/>
          <pc:sldMk cId="2148252503" sldId="256"/>
        </pc:sldMkLst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2" creationId="{4B1FAAF7-942A-3F01-B450-ECA88D24BE52}"/>
          </ac:spMkLst>
        </pc:spChg>
        <pc:spChg chg="mod ord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3" creationId="{F2429577-B69C-B7BA-E050-EB3F0CD26C62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8" creationId="{5A292AEA-2528-46C0-B426-95822B6141FB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10" creationId="{D8B7B198-E4DF-43CD-AD8C-199884323745}"/>
          </ac:spMkLst>
        </pc:spChg>
        <pc:spChg chg="del">
          <ac:chgData name="Gargi Choudhary" userId="128b2ccae62631d8" providerId="LiveId" clId="{377626B7-7136-4335-A1BA-2E6118CEBC2D}" dt="2023-11-27T04:49:05.585" v="1" actId="700"/>
          <ac:spMkLst>
            <pc:docMk/>
            <pc:sldMk cId="2148252503" sldId="256"/>
            <ac:spMk id="12" creationId="{2BE67753-EA0E-4819-8D22-0B6600CF7231}"/>
          </ac:spMkLst>
        </pc:s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14" creationId="{D76D63AC-0421-45EC-B383-E79A61A78C6B}"/>
          </ac:grpSpMkLst>
        </pc:gr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23" creationId="{87F87F1B-42BA-4AC7-A4E2-41544DDB2CE3}"/>
          </ac:grpSpMkLst>
        </pc:grpChg>
        <pc:grpChg chg="del">
          <ac:chgData name="Gargi Choudhary" userId="128b2ccae62631d8" providerId="LiveId" clId="{377626B7-7136-4335-A1BA-2E6118CEBC2D}" dt="2023-11-27T04:49:05.585" v="1" actId="700"/>
          <ac:grpSpMkLst>
            <pc:docMk/>
            <pc:sldMk cId="2148252503" sldId="256"/>
            <ac:grpSpMk id="29" creationId="{967346A5-7569-4F15-AB5D-BE3DADF192C0}"/>
          </ac:grpSpMkLst>
        </pc:grpChg>
      </pc:sldChg>
      <pc:sldChg chg="del">
        <pc:chgData name="Gargi Choudhary" userId="128b2ccae62631d8" providerId="LiveId" clId="{377626B7-7136-4335-A1BA-2E6118CEBC2D}" dt="2023-11-27T04:28:25.998" v="0" actId="47"/>
        <pc:sldMkLst>
          <pc:docMk/>
          <pc:sldMk cId="320797153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6002338"/>
            <a:ext cx="7781925" cy="1023937"/>
          </a:xfrm>
        </p:spPr>
        <p:txBody>
          <a:bodyPr>
            <a:normAutofit/>
          </a:bodyPr>
          <a:lstStyle/>
          <a:p>
            <a:r>
              <a:rPr lang="en-JP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Gargi Choudhary</cp:lastModifiedBy>
  <cp:revision>9</cp:revision>
  <dcterms:created xsi:type="dcterms:W3CDTF">2006-08-16T00:00:00Z</dcterms:created>
  <dcterms:modified xsi:type="dcterms:W3CDTF">2023-11-27T04:49:11Z</dcterms:modified>
  <dc:identifier>DAFniOPWdR0</dc:identifier>
</cp:coreProperties>
</file>