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7F6E7-7589-3244-97B5-78F01B1245B4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9CC33-6FF2-EC49-938A-1EE638BD7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13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186238" y="1265238"/>
            <a:ext cx="149352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Timebound).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27845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CAF4-9B07-A244-B9C2-4657500EF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FF1E3-90D8-2E46-A3E1-D0A21B7D3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12D59-735F-4842-A376-E262CCF8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5A38-E753-BE46-AF11-16E95DAED98D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9AEF0-9C80-7345-B1C2-D7C6CD36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73802-A71B-BC44-A4E3-7C4A99D5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60A-F942-2D46-AF1A-7D66EF7A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5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EDA5-D9A7-D348-A34C-8E63B8F4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91493-51D4-AD43-BBAF-563F9556B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44323-8E94-5146-97E8-A0874E3B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5A38-E753-BE46-AF11-16E95DAED98D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48E9C-993C-A145-8994-A4F3C765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DB6D5-430A-F346-99B4-E9349CE6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60A-F942-2D46-AF1A-7D66EF7A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7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ED370-9130-B741-B2DB-8DF1E65C2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307AE-3331-7340-87A0-FB0583CFD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22312-BBE3-B147-806A-056A18A1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5A38-E753-BE46-AF11-16E95DAED98D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17FEC-8608-0844-B9E8-EE97B9AA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BE318-6951-C34F-AA76-58BDBE82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60A-F942-2D46-AF1A-7D66EF7A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71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261" y="234864"/>
            <a:ext cx="11725484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637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7632-AAB9-8240-8D86-2C4CAC57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1C68A-58F3-1B42-A65C-F41FE5DE4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E8A4F-8255-9942-8418-FEC0763C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5A38-E753-BE46-AF11-16E95DAED98D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8013E-7154-A04D-AB2F-0BE98D2F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D5704-67F8-4345-803B-B507536D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60A-F942-2D46-AF1A-7D66EF7A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5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7E44-2CC0-0249-8DED-EFE13694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05A10-4AA7-6647-A7E5-6BCA9494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918A-07DD-8844-8613-C999C4C0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5A38-E753-BE46-AF11-16E95DAED98D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5664C-C6C0-AB41-BE9A-AB350895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EC2C0-F71A-8A46-A002-5C62BD2F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60A-F942-2D46-AF1A-7D66EF7A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2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13A8-A94A-9844-A751-88608912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705B-EDEC-C041-8D23-BD81C954E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D6EC1-E86C-E24E-BF39-B0085F6FE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4C6F3-05F4-094D-94E2-977F6FEA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5A38-E753-BE46-AF11-16E95DAED98D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D275E-A11C-4C41-BBCD-FB9D8DD0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C75B0-8C9E-F14E-9542-66038991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60A-F942-2D46-AF1A-7D66EF7A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D2CD-F121-7D45-939F-AE5D25C5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6F2B5-CE96-8248-BD08-6F6679726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72AA2-D641-3E4D-AAAD-A1CAAA3FE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9D376-E9C1-A442-BB13-C9E5AE440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8A920-E5EC-D94F-9BAB-16E586CFA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5B635-3888-DF4D-ADC5-9FA8BCEC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5A38-E753-BE46-AF11-16E95DAED98D}" type="datetimeFigureOut">
              <a:rPr lang="en-US" smtClean="0"/>
              <a:t>6/2/21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A6183-C6A5-ED48-8CEC-5D977BDB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2826C-1218-E449-8711-AD471BCE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60A-F942-2D46-AF1A-7D66EF7A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5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4A86E-B8AB-194D-8724-CB857D95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D0E0F-C22F-E940-B283-B9C0C0B9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5A38-E753-BE46-AF11-16E95DAED98D}" type="datetimeFigureOut">
              <a:rPr lang="en-US" smtClean="0"/>
              <a:t>6/2/21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3DF1E-AE18-CA42-8A44-07FDE579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B9A08-7B0E-E846-B4EB-8719A8EE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60A-F942-2D46-AF1A-7D66EF7A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9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B0D1B-5206-3B49-AD85-B4A46C9B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5A38-E753-BE46-AF11-16E95DAED98D}" type="datetimeFigureOut">
              <a:rPr lang="en-US" smtClean="0"/>
              <a:t>6/2/21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07DD1-83C5-3341-B3BC-F4E2E2A7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FC862-9D8D-C943-910A-68FB2BC7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60A-F942-2D46-AF1A-7D66EF7A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2CAD-3B56-1841-B96A-1E505C01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FFD2B-45E1-6A4E-815C-20BC9F17E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DD8FA-08A9-2646-8607-6744A3DB7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20022-6589-4C42-AE9A-46E9A721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5A38-E753-BE46-AF11-16E95DAED98D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7BF02-9CDD-FA4A-911B-4E75B843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49BB7-5DBC-2B4C-BE71-081AAFB7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60A-F942-2D46-AF1A-7D66EF7A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4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B9AC-74CB-DA4E-B124-8CDDBD19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2DAED-9E01-694E-BCAB-52ABD184F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245B8-77A7-4F42-8CDF-43C84EAF8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1533B-DEEF-BD4D-8BAF-294E3953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5A38-E753-BE46-AF11-16E95DAED98D}" type="datetimeFigureOut">
              <a:rPr lang="en-US" smtClean="0"/>
              <a:t>6/2/21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DC7E5-BC4C-7345-B1A4-DD7A1052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F202-5005-B646-BBCA-F61AE340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1760A-F942-2D46-AF1A-7D66EF7A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4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A2B7E-04ED-DE41-AE31-BCB7382F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A5A2D-BE9E-9D49-8980-74CC94142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F714E-77A9-224E-9A72-35F4D7E43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95A38-E753-BE46-AF11-16E95DAED98D}" type="datetimeFigureOut">
              <a:rPr lang="en-US" smtClean="0"/>
              <a:t>6/2/21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F4F5-E6EC-8142-B33B-9C4D912A5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A4E1F-A9F1-284D-81CA-02AB78FA1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1760A-F942-2D46-AF1A-7D66EF7A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661949" y="1576014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6111388" y="1576014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742937" y="161812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6192376" y="161812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2125195" y="165018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6574634" y="165018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6192376" y="329357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742937" y="320709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2125195" y="3239153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6604286" y="3355755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1742937" y="4667061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6192376" y="479768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2125195" y="4725097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6574634" y="482974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00000"/>
              </a:buClr>
              <a:buSzPts val="1428"/>
            </a:pPr>
            <a:r>
              <a:rPr lang="en-AU" sz="1428" b="1" dirty="0">
                <a:solidFill>
                  <a:schemeClr val="dk1"/>
                </a:solidFill>
              </a:rPr>
              <a:t>Key</a:t>
            </a:r>
            <a:r>
              <a:rPr lang="en-AU" sz="1428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746477" y="1860376"/>
            <a:ext cx="4162443" cy="1215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300" dirty="0"/>
              <a:t>Big Mountain Resort has recently installed an additional chair lift to help increase the distribution of visitors across the mountain. This additional chair increases their operating costs by $1,540,000 this season. They want to select a better ticket value to overcome this additional expenditure by cutting costs or increasing the ticket value</a:t>
            </a:r>
            <a:endParaRPr lang="en-US" sz="1300" dirty="0">
              <a:effectLst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681687" y="3433951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AU" sz="13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Development of  business strategy to overcome the </a:t>
            </a:r>
            <a:r>
              <a:rPr lang="en-US" sz="1300" dirty="0"/>
              <a:t>additional chair increases their operating costs by $1,540,000. More revenue achievement by capitalizing more used facilities to raise the ticket price and cut cost of the less important facilities. </a:t>
            </a:r>
            <a:endParaRPr lang="en-AU" sz="13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719751" y="5031142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buAutoNum type="arabicPeriod"/>
            </a:pPr>
            <a:r>
              <a:rPr lang="en-US" sz="1300" dirty="0">
                <a:cs typeface="Arial" panose="020B0604020202020204" pitchFamily="34" charset="0"/>
              </a:rPr>
              <a:t>S</a:t>
            </a:r>
            <a:r>
              <a:rPr lang="en-US" sz="1300" dirty="0"/>
              <a:t>election a better value for their ticket price</a:t>
            </a:r>
          </a:p>
          <a:p>
            <a:pPr marL="228600" indent="-228600">
              <a:buAutoNum type="arabicPeriod"/>
            </a:pPr>
            <a:r>
              <a:rPr lang="en-US" sz="1300" dirty="0">
                <a:cs typeface="Arial" panose="020B0604020202020204" pitchFamily="34" charset="0"/>
              </a:rPr>
              <a:t>Understanding the facilities which are used more and capitalizing more on those facilities</a:t>
            </a:r>
          </a:p>
          <a:p>
            <a:pPr marL="228600" indent="-228600">
              <a:buAutoNum type="arabicPeriod"/>
            </a:pPr>
            <a:r>
              <a:rPr lang="en-US" sz="1300" dirty="0">
                <a:cs typeface="Arial" panose="020B0604020202020204" pitchFamily="34" charset="0"/>
              </a:rPr>
              <a:t>Cutting down the cost of underutilized facilities</a:t>
            </a:r>
          </a:p>
          <a:p>
            <a:pPr marL="228600" indent="-228600">
              <a:buAutoNum type="arabicPeriod"/>
            </a:pPr>
            <a:r>
              <a:rPr lang="en-US" sz="1300" dirty="0">
                <a:cs typeface="Arial" panose="020B0604020202020204" pitchFamily="34" charset="0"/>
              </a:rPr>
              <a:t>Adjusting the facilities prices to overcome </a:t>
            </a:r>
            <a:r>
              <a:rPr lang="en-US" sz="1300" dirty="0"/>
              <a:t>$1,540,000 additional cost in four months</a:t>
            </a:r>
            <a:endParaRPr lang="en-AU" sz="1300" dirty="0">
              <a:cs typeface="Arial" panose="020B0604020202020204" pitchFamily="34" charset="0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6082232" y="1973955"/>
            <a:ext cx="4357114" cy="125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300" dirty="0"/>
              <a:t>Pricing on just the market average does not provide the business with a good sense of how important some facilities are compared to others.</a:t>
            </a:r>
          </a:p>
        </p:txBody>
      </p:sp>
      <p:sp>
        <p:nvSpPr>
          <p:cNvPr id="38" name="Google Shape;38;p1"/>
          <p:cNvSpPr txBox="1"/>
          <p:nvPr/>
        </p:nvSpPr>
        <p:spPr>
          <a:xfrm>
            <a:off x="6114928" y="5085175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User access to SQL database or an S3 bucket</a:t>
            </a:r>
          </a:p>
          <a:p>
            <a:pPr marL="228600" indent="-228600">
              <a:buAutoNum type="arabicPeriod"/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A single CSV file that you got from the database manager. </a:t>
            </a:r>
          </a:p>
        </p:txBody>
      </p:sp>
      <p:sp>
        <p:nvSpPr>
          <p:cNvPr id="39" name="Google Shape;39;p1"/>
          <p:cNvSpPr/>
          <p:nvPr/>
        </p:nvSpPr>
        <p:spPr>
          <a:xfrm>
            <a:off x="8157337" y="6524419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8552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8976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9370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9769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9623130" y="707129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n-AU" sz="12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377538" y="116632"/>
            <a:ext cx="9357756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708140" y="189591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AU" sz="2000" dirty="0">
                <a:solidFill>
                  <a:srgbClr val="29748D"/>
                </a:solidFill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Problem Statement Worksheet (Hypothesis Formation)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6131126" y="3547601"/>
            <a:ext cx="4324418" cy="1159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300" dirty="0"/>
              <a:t>The Director of Operations, Jimmy Blackburn, and he has connected you with Alesha Eisen, the Database Manager</a:t>
            </a:r>
          </a:p>
        </p:txBody>
      </p:sp>
      <p:sp>
        <p:nvSpPr>
          <p:cNvPr id="48" name="Google Shape;48;p1"/>
          <p:cNvSpPr txBox="1"/>
          <p:nvPr/>
        </p:nvSpPr>
        <p:spPr>
          <a:xfrm>
            <a:off x="1377538" y="540902"/>
            <a:ext cx="8930244" cy="730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SzPts val="1400"/>
            </a:pPr>
            <a:r>
              <a:rPr lang="en-US" dirty="0"/>
              <a:t>How to increase revenue of Big Mountain Resort using a data driven business strategy to overcome additional operating cost of $1,540,000 in upcoming season of 4 months? </a:t>
            </a:r>
          </a:p>
          <a:p>
            <a:pPr algn="just">
              <a:buSzPts val="1400"/>
            </a:pPr>
            <a:r>
              <a:rPr lang="en-US" dirty="0"/>
              <a:t> </a:t>
            </a:r>
            <a:endParaRPr lang="en-US" sz="1400" dirty="0"/>
          </a:p>
          <a:p>
            <a:pPr algn="just">
              <a:buSzPts val="1400"/>
            </a:pPr>
            <a:endParaRPr sz="1400" b="1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990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6833</TotalTime>
  <Words>565</Words>
  <Application>Microsoft Macintosh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Quattrocento Sans</vt:lpstr>
      <vt:lpstr>Times New Roman</vt:lpstr>
      <vt:lpstr>Office Theme</vt:lpstr>
      <vt:lpstr>Problem Statement Worksheet (Hypothesis Formation)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Gargi Mishra</dc:creator>
  <cp:lastModifiedBy>Gargi Mishra</cp:lastModifiedBy>
  <cp:revision>22</cp:revision>
  <dcterms:created xsi:type="dcterms:W3CDTF">2021-04-14T20:33:27Z</dcterms:created>
  <dcterms:modified xsi:type="dcterms:W3CDTF">2021-06-03T23:52:14Z</dcterms:modified>
</cp:coreProperties>
</file>