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2"/>
    <p:restoredTop sz="95909"/>
  </p:normalViewPr>
  <p:slideViewPr>
    <p:cSldViewPr snapToGrid="0" snapToObjects="1">
      <p:cViewPr varScale="1">
        <p:scale>
          <a:sx n="106" d="100"/>
          <a:sy n="10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B8307-AD88-FE4B-B324-CEC72D52EA54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A7209-149E-C844-852D-C88CB9025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186238" y="1265238"/>
            <a:ext cx="149352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7693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A0BF-68BD-7248-AEDE-4AF54D5B5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6F9FE-25B0-994E-9DA9-C77D8286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36A1-03FA-7142-8F6C-CDD5E128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0DC7-2040-7241-9403-671CBB4C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34A0-075D-274E-9D0C-DCE70635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9D1C-F1A8-3740-9C71-34EFDCD8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6A3C-C572-0444-889B-49388607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A6D3A-F737-5947-988C-35672385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007D-7805-2A41-9273-CA545787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1E70-90A6-464B-B3FC-FCA679AC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40BA-1EE7-2643-8212-1D1A0E0A1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6CCAA-671A-AC4E-96CC-46A9CFBB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FE0A-E371-7B4E-ABBA-7186A697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91C-59DC-B443-B828-80FD61D2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F10F-FADB-2E4A-A6FF-D2A31CCB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47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665-6B82-BC43-B3D4-E94EF0CF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0CD2-B8A8-F24F-A5A6-B7AE4353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AE62-ACC9-7D45-B87F-17324F34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3DEE-A99D-6343-B001-98C23AAB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D161-BCC9-DE49-9EA6-52D90BC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4EFE-3505-F94D-9267-03492389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31AC-10B3-6541-BFB9-D1124A40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36FA-58DC-2A43-8404-6D2FAC1E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D381-7CF9-C445-B718-DEBBCDE6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BBC4-F373-DC41-9624-7EFB9D7C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6D6-1F83-2149-BDF2-464B8035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9710-CBC7-444A-946A-ED518E97F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96875-A076-2545-B7FA-299F0160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49B6A-EB79-9A41-B2E2-0EFA337B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46F99-FD0E-3C4F-B32E-84DECFEA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9528-867D-B94D-BA03-9B7E2DCB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D0A5-2A22-AB4F-8035-1D8B2D3C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7C23-AAAE-074B-82B8-944B2EFF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09690-3BCA-694E-A18A-606A5B56C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8522A-52E6-F944-A6E8-103D7A6D7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0F1F7-13BE-764E-9030-16E5DA3EA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3D850-F51C-1B4C-AB33-45EFDED7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9CA35-F67A-DA43-89C9-DA81D291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798F2-CC32-9D4C-9515-13634FE1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4A01-CC17-E84A-9B3D-B002B714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359A4-B5A8-6B4A-BB0A-5ACAF22E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2F281-5654-0C40-816F-673E3BBD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21EF4-9FFD-1040-9EA9-3C7E3F97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F3C70-1D93-F443-B68C-D7228F78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2399B-C5FF-CD4A-9767-AF624856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2EED4-EE65-5349-8B23-EFB1FA13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E798-73E9-CE4E-959D-2943CBD5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6D7-006B-4347-8E9E-0544FB4D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2FBF2-52FF-1F4D-8BA4-AE5EF90D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27B6-C130-1449-9482-9DA328B7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82B36-164A-9B4E-8B4F-218FA451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892C-5C35-974B-B1C8-B168F598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D3F-7D5B-2F45-9DFC-9058A5A4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E9EF6-3CF6-9A43-94AF-7BF9E27D1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2ADA-B934-8544-9309-399B11CF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A8342-8BC2-4D4D-B61C-D10F3E99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FCDB0-B683-414F-9CFA-E277F2BF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00E7-EA4D-BA40-93BA-6051C8A0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F279A-87E7-BC49-8851-AA3063AD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2B6F-A710-4945-9FD4-89123986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D33E-D4F9-5841-AE97-3BF0110B5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5262-88D3-BC42-A2D4-1784E439D07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4FEF-64D7-F64C-82F6-FC404A022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0A70-AB14-A34A-A51A-721FB45E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CEF9-7DF6-1846-814E-9C9BAAB1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61949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111388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742937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192376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125195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574634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192376" y="329357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42937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125195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604286" y="335575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742937" y="466706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192376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125195" y="4725097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574634" y="48297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</a:rPr>
              <a:t>Key</a:t>
            </a: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746477" y="1860376"/>
            <a:ext cx="4162443" cy="121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300" dirty="0"/>
              <a:t>Big Mountain Resort has recently installed an additional chair lift to help increase the distribution of visitors across the mountain. This additional chair increases their operating costs by $1,540,000 this season. They want to select a better ticket value to overcome this additional expenditure by cutting costs or increasing the ticket value</a:t>
            </a:r>
            <a:endParaRPr lang="en-US" sz="1300" dirty="0">
              <a:effectLst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681687" y="3433951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AU" sz="13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Development of  business strategy to overcome the </a:t>
            </a:r>
            <a:r>
              <a:rPr lang="en-US" sz="1300" dirty="0"/>
              <a:t>additional chair increases their operating costs by $1,540,000. More revenue achievement by capitalizing more used facilities to raise the ticket price and cut cost of the less important facilities. </a:t>
            </a:r>
            <a:endParaRPr lang="en-AU" sz="13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19751" y="5031142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US" sz="1300" dirty="0">
                <a:cs typeface="Arial" panose="020B0604020202020204" pitchFamily="34" charset="0"/>
              </a:rPr>
              <a:t>S</a:t>
            </a:r>
            <a:r>
              <a:rPr lang="en-US" sz="1300" dirty="0"/>
              <a:t>election a better value for their ticket price</a:t>
            </a:r>
          </a:p>
          <a:p>
            <a:pPr marL="228600" indent="-228600">
              <a:buAutoNum type="arabicPeriod"/>
            </a:pPr>
            <a:r>
              <a:rPr lang="en-US" sz="1300" dirty="0">
                <a:cs typeface="Arial" panose="020B0604020202020204" pitchFamily="34" charset="0"/>
              </a:rPr>
              <a:t>Understanding the facilities which are used more and capitalizing more on those facilities</a:t>
            </a:r>
          </a:p>
          <a:p>
            <a:pPr marL="228600" indent="-228600">
              <a:buAutoNum type="arabicPeriod"/>
            </a:pPr>
            <a:r>
              <a:rPr lang="en-US" sz="1300" dirty="0">
                <a:cs typeface="Arial" panose="020B0604020202020204" pitchFamily="34" charset="0"/>
              </a:rPr>
              <a:t>Cutting down the cost of underutilized facilities</a:t>
            </a:r>
          </a:p>
          <a:p>
            <a:pPr marL="228600" indent="-228600">
              <a:buAutoNum type="arabicPeriod"/>
            </a:pPr>
            <a:r>
              <a:rPr lang="en-US" sz="1300" dirty="0">
                <a:cs typeface="Arial" panose="020B0604020202020204" pitchFamily="34" charset="0"/>
              </a:rPr>
              <a:t>Adjusting the facilities prices to overcome </a:t>
            </a:r>
            <a:r>
              <a:rPr lang="en-US" sz="1300" dirty="0"/>
              <a:t>$1,540,000 additional cost in four months</a:t>
            </a:r>
            <a:endParaRPr lang="en-AU" sz="1300" dirty="0">
              <a:cs typeface="Arial" panose="020B0604020202020204" pitchFamily="34" charset="0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6082232" y="1973955"/>
            <a:ext cx="4357114" cy="12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300" dirty="0"/>
              <a:t>Pricing on just the market average does not provide the business with a good sense of how important some facilities are compared to others.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6114928" y="508517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 access to SQL database or an S3 bucket</a:t>
            </a:r>
          </a:p>
          <a:p>
            <a:pPr marL="228600" indent="-228600"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 single CSV file that you got from the database manager. 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8157337" y="652441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552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76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70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769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9623130" y="70712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377538" y="116632"/>
            <a:ext cx="9357756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708140" y="189591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AU" sz="2000" dirty="0">
                <a:solidFill>
                  <a:srgbClr val="29748D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Problem Statement Worksheet (Hypothesis Formation)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6131126" y="3547601"/>
            <a:ext cx="4324418" cy="11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300" dirty="0"/>
              <a:t>The Director of Operations, Jimmy Blackburn, and he has connected you with Alesha Eisen, the Database Manager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377538" y="540902"/>
            <a:ext cx="8930244" cy="730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SzPts val="1400"/>
            </a:pPr>
            <a:r>
              <a:rPr lang="en-US"/>
              <a:t> </a:t>
            </a:r>
            <a:endParaRPr lang="en-US" sz="1400" dirty="0"/>
          </a:p>
          <a:p>
            <a:pPr algn="just">
              <a:buSzPts val="1400"/>
            </a:pPr>
            <a:endParaRPr sz="1400" b="1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67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536</Words>
  <Application>Microsoft Macintosh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Times New Roman</vt:lpstr>
      <vt:lpstr>Office Theme</vt:lpstr>
      <vt:lpstr>Problem Statement Worksheet (Hypothesis Formation)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Gargi Mishra</dc:creator>
  <cp:lastModifiedBy>Gargi Mishra</cp:lastModifiedBy>
  <cp:revision>1</cp:revision>
  <dcterms:created xsi:type="dcterms:W3CDTF">2021-07-27T22:42:36Z</dcterms:created>
  <dcterms:modified xsi:type="dcterms:W3CDTF">2021-07-27T22:44:43Z</dcterms:modified>
</cp:coreProperties>
</file>