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87" r:id="rId6"/>
    <p:sldId id="300" r:id="rId7"/>
    <p:sldId id="302" r:id="rId8"/>
    <p:sldId id="296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8292" autoAdjust="0"/>
  </p:normalViewPr>
  <p:slideViewPr>
    <p:cSldViewPr>
      <p:cViewPr varScale="1">
        <p:scale>
          <a:sx n="79" d="100"/>
          <a:sy n="79" d="100"/>
        </p:scale>
        <p:origin x="10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0A6B19F-4953-490E-B502-BFD0CB846EA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0272E2-AD73-4DEB-A7A8-66C260EC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5B2B68-38B5-4AE2-B61E-F70DB81CFF9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AF6E6A-D0D0-4BC1-885A-E2F4F532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Lab Time! 20min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Lab 02: 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Lab02.Tone from OneNote (your choice)</a:t>
            </a:r>
          </a:p>
          <a:p>
            <a:pPr lvl="1"/>
            <a:r>
              <a:rPr lang="en-US" dirty="0" err="1"/>
              <a:t>BlueJ</a:t>
            </a:r>
            <a:r>
              <a:rPr lang="en-US" dirty="0"/>
              <a:t>: Processing.Lab02.Tone.BlueJ.zip</a:t>
            </a:r>
          </a:p>
          <a:p>
            <a:pPr lvl="1"/>
            <a:r>
              <a:rPr lang="en-US" dirty="0"/>
              <a:t>Eclipse: Processing.Lab02.Tone.Eclipse.zip</a:t>
            </a:r>
          </a:p>
          <a:p>
            <a:r>
              <a:rPr lang="en-US" dirty="0"/>
              <a:t>Download </a:t>
            </a:r>
            <a:r>
              <a:rPr lang="en-US" dirty="0" err="1"/>
              <a:t>HowTo</a:t>
            </a:r>
            <a:r>
              <a:rPr lang="en-US" dirty="0"/>
              <a:t> from OneNote</a:t>
            </a:r>
          </a:p>
          <a:p>
            <a:pPr lvl="1"/>
            <a:r>
              <a:rPr lang="en-US" dirty="0"/>
              <a:t>Follow the steps to get Lab02.Tone running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Learning objectives:</a:t>
            </a:r>
          </a:p>
          <a:p>
            <a:r>
              <a:rPr lang="en-US" dirty="0"/>
              <a:t>Introduction to Minim</a:t>
            </a:r>
          </a:p>
          <a:p>
            <a:r>
              <a:rPr lang="en-US" dirty="0"/>
              <a:t>Detect when mouse clicks on an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886200" cy="410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Audio Library for Java</a:t>
            </a:r>
          </a:p>
          <a:p>
            <a:r>
              <a:rPr lang="en-US" dirty="0">
                <a:solidFill>
                  <a:srgbClr val="0070C0"/>
                </a:solidFill>
              </a:rPr>
              <a:t>http://code.compartmental.net/tools/minim/</a:t>
            </a:r>
          </a:p>
          <a:p>
            <a:r>
              <a:rPr lang="en-US" dirty="0"/>
              <a:t>Load &amp; Play sound files (.WAV)</a:t>
            </a:r>
          </a:p>
          <a:p>
            <a:r>
              <a:rPr lang="en-US" dirty="0"/>
              <a:t>Generate notes</a:t>
            </a:r>
          </a:p>
          <a:p>
            <a:pPr lvl="1"/>
            <a:r>
              <a:rPr lang="en-US" dirty="0"/>
              <a:t>Press spacebar to play</a:t>
            </a:r>
          </a:p>
          <a:p>
            <a:endParaRPr lang="en-US" dirty="0"/>
          </a:p>
        </p:txBody>
      </p:sp>
      <p:pic>
        <p:nvPicPr>
          <p:cNvPr id="1028" name="Picture 4" descr="http://img.tfd.com/wn/3C/65EB8-mini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5" y="977899"/>
            <a:ext cx="7334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4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Overview: setup()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Minim object is created with a </a:t>
            </a:r>
            <a:r>
              <a:rPr lang="en-US" dirty="0" err="1"/>
              <a:t>PApplet</a:t>
            </a:r>
            <a:r>
              <a:rPr lang="en-US" dirty="0"/>
              <a:t> parameter.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Minim object then provides an </a:t>
            </a:r>
            <a:r>
              <a:rPr lang="en-US" dirty="0" err="1"/>
              <a:t>AudioOutput</a:t>
            </a:r>
            <a:r>
              <a:rPr lang="en-US" dirty="0"/>
              <a:t> object.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5972175" cy="366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/>
          <p:cNvSpPr/>
          <p:nvPr/>
        </p:nvSpPr>
        <p:spPr>
          <a:xfrm>
            <a:off x="2286000" y="5105400"/>
            <a:ext cx="990600" cy="12192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6594" y="5530334"/>
            <a:ext cx="11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Stuff</a:t>
            </a:r>
          </a:p>
        </p:txBody>
      </p:sp>
    </p:spTree>
    <p:extLst>
      <p:ext uri="{BB962C8B-B14F-4D97-AF65-F5344CB8AC3E}">
        <p14:creationId xmlns:p14="http://schemas.microsoft.com/office/powerpoint/2010/main" val="31612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25291"/>
            <a:ext cx="5715000" cy="203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Overview: </a:t>
            </a:r>
            <a:r>
              <a:rPr lang="en-US" dirty="0" err="1"/>
              <a:t>out.playNote</a:t>
            </a:r>
            <a:r>
              <a:rPr lang="en-US" dirty="0"/>
              <a:t>(…)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out.playNote</a:t>
            </a:r>
            <a:r>
              <a:rPr lang="en-US" dirty="0"/>
              <a:t>(float delay, float duration, String pitch)</a:t>
            </a:r>
          </a:p>
          <a:p>
            <a:pPr lvl="1"/>
            <a:r>
              <a:rPr lang="en-US" sz="2400" dirty="0"/>
              <a:t>Delay is the number of beats between when the </a:t>
            </a:r>
            <a:r>
              <a:rPr lang="en-US" sz="2400" dirty="0" err="1"/>
              <a:t>playNote</a:t>
            </a:r>
            <a:r>
              <a:rPr lang="en-US" sz="2400" dirty="0"/>
              <a:t> function is called and when the note begins playing. (Default is 0.0f) (Default beats per minute is 60)</a:t>
            </a:r>
          </a:p>
          <a:p>
            <a:pPr lvl="1"/>
            <a:r>
              <a:rPr lang="en-US" sz="2400" dirty="0"/>
              <a:t>Duration is the number of beats the note will be played. (Default is 1.0f)</a:t>
            </a:r>
          </a:p>
          <a:p>
            <a:pPr lvl="1"/>
            <a:r>
              <a:rPr lang="en-US" sz="2400" dirty="0"/>
              <a:t>Pitch is the note to play. Ex: "C4" Pitch ‘C’ and Register ‘4’</a:t>
            </a:r>
          </a:p>
        </p:txBody>
      </p:sp>
    </p:spTree>
    <p:extLst>
      <p:ext uri="{BB962C8B-B14F-4D97-AF65-F5344CB8AC3E}">
        <p14:creationId xmlns:p14="http://schemas.microsoft.com/office/powerpoint/2010/main" val="42501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Lab02: Play 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Lab02 application and press spacebar.</a:t>
            </a:r>
          </a:p>
          <a:p>
            <a:r>
              <a:rPr lang="en-US"/>
              <a:t>Open Tone.java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keyPressed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Allow a user to change the Pitch by pressing the ‘d’ key.</a:t>
            </a:r>
          </a:p>
          <a:p>
            <a:pPr lvl="1"/>
            <a:r>
              <a:rPr lang="en-US" dirty="0"/>
              <a:t>Allow users to modify the duration of the Note.</a:t>
            </a:r>
          </a:p>
          <a:p>
            <a:pPr lvl="1"/>
            <a:r>
              <a:rPr lang="en-US" dirty="0"/>
              <a:t>Allow users to modify the delay before playing the Note.</a:t>
            </a:r>
          </a:p>
        </p:txBody>
      </p:sp>
    </p:spTree>
    <p:extLst>
      <p:ext uri="{BB962C8B-B14F-4D97-AF65-F5344CB8AC3E}">
        <p14:creationId xmlns:p14="http://schemas.microsoft.com/office/powerpoint/2010/main" val="416012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91B6CB16D848B5E4BDF47F4D6168" ma:contentTypeVersion="5" ma:contentTypeDescription="Create a new document." ma:contentTypeScope="" ma:versionID="34c6b04838cc9115ca53b6095ef0acbb">
  <xsd:schema xmlns:xsd="http://www.w3.org/2001/XMLSchema" xmlns:xs="http://www.w3.org/2001/XMLSchema" xmlns:p="http://schemas.microsoft.com/office/2006/metadata/properties" xmlns:ns2="8f8e4ff3-3b3d-4ff0-a687-7493cb4ed716" targetNamespace="http://schemas.microsoft.com/office/2006/metadata/properties" ma:root="true" ma:fieldsID="04725b0d2c55a28d9e5d8721fc3b420c" ns2:_="">
    <xsd:import namespace="8f8e4ff3-3b3d-4ff0-a687-7493cb4ed7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e4ff3-3b3d-4ff0-a687-7493cb4ed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F9A280-46A8-4C28-B557-59FD125CCE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CF45C2-49B9-43AB-BFCF-01E6EFB9AA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6E98FA-4F61-4250-9ACE-B2191B2DD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e4ff3-3b3d-4ff0-a687-7493cb4ed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217</Words>
  <Application>Microsoft Office PowerPoint</Application>
  <PresentationFormat>On-screen Show (4:3)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Processing Lab 02: Tone</vt:lpstr>
      <vt:lpstr>Minim</vt:lpstr>
      <vt:lpstr>Code Overview: setup()</vt:lpstr>
      <vt:lpstr>Code Overview: out.playNote(…)</vt:lpstr>
      <vt:lpstr>Lab02: Play 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You Arrive…</dc:title>
  <dc:creator>Jeff Ford</dc:creator>
  <cp:lastModifiedBy>Erik Frimodig</cp:lastModifiedBy>
  <cp:revision>106</cp:revision>
  <cp:lastPrinted>2014-11-25T15:05:03Z</cp:lastPrinted>
  <dcterms:created xsi:type="dcterms:W3CDTF">2014-10-01T17:36:59Z</dcterms:created>
  <dcterms:modified xsi:type="dcterms:W3CDTF">2016-05-16T06:03:56Z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0x0101004D0391B6CB16D848B5E4BDF47F4D6168</vt:lpwstr>
  </property>
</Properties>
</file>