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0" r:id="rId6"/>
    <p:sldId id="261" r:id="rId7"/>
    <p:sldId id="265" r:id="rId8"/>
    <p:sldId id="298" r:id="rId9"/>
    <p:sldId id="299" r:id="rId10"/>
    <p:sldId id="300" r:id="rId11"/>
    <p:sldId id="301" r:id="rId12"/>
    <p:sldId id="302" r:id="rId13"/>
    <p:sldId id="303" r:id="rId14"/>
    <p:sldId id="304" r:id="rId15"/>
    <p:sldId id="305" r:id="rId16"/>
    <p:sldId id="307" r:id="rId17"/>
    <p:sldId id="308" r:id="rId18"/>
    <p:sldId id="312" r:id="rId19"/>
    <p:sldId id="314" r:id="rId20"/>
    <p:sldId id="309" r:id="rId21"/>
    <p:sldId id="310" r:id="rId22"/>
    <p:sldId id="311" r:id="rId23"/>
    <p:sldId id="313" r:id="rId24"/>
    <p:sldId id="317" r:id="rId25"/>
    <p:sldId id="318" r:id="rId26"/>
    <p:sldId id="319"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3447" autoAdjust="0"/>
  </p:normalViewPr>
  <p:slideViewPr>
    <p:cSldViewPr snapToGrid="0">
      <p:cViewPr varScale="1">
        <p:scale>
          <a:sx n="63" d="100"/>
          <a:sy n="63" d="100"/>
        </p:scale>
        <p:origin x="8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i Saha Samanta" userId="897cf2d613e9d4e3" providerId="LiveId" clId="{9FD16B07-E36C-4557-802A-F15CC7629B87}"/>
    <pc:docChg chg="undo custSel addSld delSld modSld">
      <pc:chgData name="Gargi Saha Samanta" userId="897cf2d613e9d4e3" providerId="LiveId" clId="{9FD16B07-E36C-4557-802A-F15CC7629B87}" dt="2022-01-26T17:06:25.879" v="2017" actId="20577"/>
      <pc:docMkLst>
        <pc:docMk/>
      </pc:docMkLst>
      <pc:sldChg chg="addSp modSp mod">
        <pc:chgData name="Gargi Saha Samanta" userId="897cf2d613e9d4e3" providerId="LiveId" clId="{9FD16B07-E36C-4557-802A-F15CC7629B87}" dt="2022-01-24T16:04:21.803" v="31" actId="14100"/>
        <pc:sldMkLst>
          <pc:docMk/>
          <pc:sldMk cId="3354369555" sldId="256"/>
        </pc:sldMkLst>
        <pc:spChg chg="mod">
          <ac:chgData name="Gargi Saha Samanta" userId="897cf2d613e9d4e3" providerId="LiveId" clId="{9FD16B07-E36C-4557-802A-F15CC7629B87}" dt="2022-01-24T16:04:21.803" v="31" actId="14100"/>
          <ac:spMkLst>
            <pc:docMk/>
            <pc:sldMk cId="3354369555" sldId="256"/>
            <ac:spMk id="2" creationId="{D36F49F9-9503-4A64-BD27-ACAB2DB4B42D}"/>
          </ac:spMkLst>
        </pc:spChg>
        <pc:picChg chg="add mod">
          <ac:chgData name="Gargi Saha Samanta" userId="897cf2d613e9d4e3" providerId="LiveId" clId="{9FD16B07-E36C-4557-802A-F15CC7629B87}" dt="2022-01-24T16:04:17.807" v="30" actId="1076"/>
          <ac:picMkLst>
            <pc:docMk/>
            <pc:sldMk cId="3354369555" sldId="256"/>
            <ac:picMk id="2050" creationId="{051F79C3-7D45-4F70-9010-64C2FC2B2668}"/>
          </ac:picMkLst>
        </pc:picChg>
      </pc:sldChg>
      <pc:sldChg chg="addSp delSp modSp mod setBg">
        <pc:chgData name="Gargi Saha Samanta" userId="897cf2d613e9d4e3" providerId="LiveId" clId="{9FD16B07-E36C-4557-802A-F15CC7629B87}" dt="2022-01-25T07:16:43.818" v="1875" actId="14100"/>
        <pc:sldMkLst>
          <pc:docMk/>
          <pc:sldMk cId="1233033088" sldId="257"/>
        </pc:sldMkLst>
        <pc:spChg chg="mod">
          <ac:chgData name="Gargi Saha Samanta" userId="897cf2d613e9d4e3" providerId="LiveId" clId="{9FD16B07-E36C-4557-802A-F15CC7629B87}" dt="2022-01-24T16:05:35.546" v="32" actId="14100"/>
          <ac:spMkLst>
            <pc:docMk/>
            <pc:sldMk cId="1233033088" sldId="257"/>
            <ac:spMk id="2" creationId="{5B8DE5E1-8E43-45DF-A303-38B53D215BD9}"/>
          </ac:spMkLst>
        </pc:spChg>
        <pc:spChg chg="mod">
          <ac:chgData name="Gargi Saha Samanta" userId="897cf2d613e9d4e3" providerId="LiveId" clId="{9FD16B07-E36C-4557-802A-F15CC7629B87}" dt="2022-01-24T16:06:10.558" v="44" actId="14100"/>
          <ac:spMkLst>
            <pc:docMk/>
            <pc:sldMk cId="1233033088" sldId="257"/>
            <ac:spMk id="3" creationId="{8B7CF227-7AAA-4C80-A0DE-730B800301A2}"/>
          </ac:spMkLst>
        </pc:spChg>
        <pc:spChg chg="add del mod">
          <ac:chgData name="Gargi Saha Samanta" userId="897cf2d613e9d4e3" providerId="LiveId" clId="{9FD16B07-E36C-4557-802A-F15CC7629B87}" dt="2022-01-25T07:02:47.223" v="1868" actId="478"/>
          <ac:spMkLst>
            <pc:docMk/>
            <pc:sldMk cId="1233033088" sldId="257"/>
            <ac:spMk id="4" creationId="{5649EADE-7C03-4216-A036-599B8FD84AC0}"/>
          </ac:spMkLst>
        </pc:spChg>
        <pc:picChg chg="add del mod">
          <ac:chgData name="Gargi Saha Samanta" userId="897cf2d613e9d4e3" providerId="LiveId" clId="{9FD16B07-E36C-4557-802A-F15CC7629B87}" dt="2022-01-25T07:16:43.818" v="1875" actId="14100"/>
          <ac:picMkLst>
            <pc:docMk/>
            <pc:sldMk cId="1233033088" sldId="257"/>
            <ac:picMk id="6" creationId="{FCBE9AD8-2D01-48DC-AC54-C4F7B0FB9E54}"/>
          </ac:picMkLst>
        </pc:picChg>
        <pc:picChg chg="add del mod">
          <ac:chgData name="Gargi Saha Samanta" userId="897cf2d613e9d4e3" providerId="LiveId" clId="{9FD16B07-E36C-4557-802A-F15CC7629B87}" dt="2022-01-25T07:16:37.637" v="1873" actId="478"/>
          <ac:picMkLst>
            <pc:docMk/>
            <pc:sldMk cId="1233033088" sldId="257"/>
            <ac:picMk id="7" creationId="{971D3F82-E3AB-4F60-9734-5C15AA8EB685}"/>
          </ac:picMkLst>
        </pc:picChg>
        <pc:picChg chg="add del mod">
          <ac:chgData name="Gargi Saha Samanta" userId="897cf2d613e9d4e3" providerId="LiveId" clId="{9FD16B07-E36C-4557-802A-F15CC7629B87}" dt="2022-01-25T07:01:26.159" v="1864" actId="21"/>
          <ac:picMkLst>
            <pc:docMk/>
            <pc:sldMk cId="1233033088" sldId="257"/>
            <ac:picMk id="3074" creationId="{20BA6932-05A1-4C06-9354-2393572215B8}"/>
          </ac:picMkLst>
        </pc:picChg>
      </pc:sldChg>
      <pc:sldChg chg="addSp delSp modSp mod">
        <pc:chgData name="Gargi Saha Samanta" userId="897cf2d613e9d4e3" providerId="LiveId" clId="{9FD16B07-E36C-4557-802A-F15CC7629B87}" dt="2022-01-24T19:00:26.480" v="609" actId="14100"/>
        <pc:sldMkLst>
          <pc:docMk/>
          <pc:sldMk cId="1994405372" sldId="258"/>
        </pc:sldMkLst>
        <pc:spChg chg="mod">
          <ac:chgData name="Gargi Saha Samanta" userId="897cf2d613e9d4e3" providerId="LiveId" clId="{9FD16B07-E36C-4557-802A-F15CC7629B87}" dt="2022-01-24T19:00:02.506" v="606" actId="20577"/>
          <ac:spMkLst>
            <pc:docMk/>
            <pc:sldMk cId="1994405372" sldId="258"/>
            <ac:spMk id="2" creationId="{1A565D24-7F4E-4888-8FC1-546EB415484E}"/>
          </ac:spMkLst>
        </pc:spChg>
        <pc:spChg chg="mod">
          <ac:chgData name="Gargi Saha Samanta" userId="897cf2d613e9d4e3" providerId="LiveId" clId="{9FD16B07-E36C-4557-802A-F15CC7629B87}" dt="2022-01-24T19:00:26.480" v="609" actId="14100"/>
          <ac:spMkLst>
            <pc:docMk/>
            <pc:sldMk cId="1994405372" sldId="258"/>
            <ac:spMk id="3" creationId="{A2007E10-17BA-40D5-ABAD-F74284BCA63F}"/>
          </ac:spMkLst>
        </pc:spChg>
        <pc:picChg chg="add del mod">
          <ac:chgData name="Gargi Saha Samanta" userId="897cf2d613e9d4e3" providerId="LiveId" clId="{9FD16B07-E36C-4557-802A-F15CC7629B87}" dt="2022-01-24T18:59:26.146" v="591" actId="478"/>
          <ac:picMkLst>
            <pc:docMk/>
            <pc:sldMk cId="1994405372" sldId="258"/>
            <ac:picMk id="1026" creationId="{06D6D390-B88D-47E0-BD4F-219FD4549D1F}"/>
          </ac:picMkLst>
        </pc:picChg>
        <pc:picChg chg="add mod">
          <ac:chgData name="Gargi Saha Samanta" userId="897cf2d613e9d4e3" providerId="LiveId" clId="{9FD16B07-E36C-4557-802A-F15CC7629B87}" dt="2022-01-24T18:59:55.911" v="603" actId="14100"/>
          <ac:picMkLst>
            <pc:docMk/>
            <pc:sldMk cId="1994405372" sldId="258"/>
            <ac:picMk id="1028" creationId="{A4E8C792-3980-4080-B72C-057300805214}"/>
          </ac:picMkLst>
        </pc:picChg>
      </pc:sldChg>
      <pc:sldChg chg="addSp delSp modSp mod">
        <pc:chgData name="Gargi Saha Samanta" userId="897cf2d613e9d4e3" providerId="LiveId" clId="{9FD16B07-E36C-4557-802A-F15CC7629B87}" dt="2022-01-25T07:18:30.558" v="1885" actId="14100"/>
        <pc:sldMkLst>
          <pc:docMk/>
          <pc:sldMk cId="2209315732" sldId="259"/>
        </pc:sldMkLst>
        <pc:spChg chg="mod">
          <ac:chgData name="Gargi Saha Samanta" userId="897cf2d613e9d4e3" providerId="LiveId" clId="{9FD16B07-E36C-4557-802A-F15CC7629B87}" dt="2022-01-25T07:18:20.616" v="1881" actId="1076"/>
          <ac:spMkLst>
            <pc:docMk/>
            <pc:sldMk cId="2209315732" sldId="259"/>
            <ac:spMk id="4" creationId="{2BB78C0D-B8F5-44A0-A32A-D3CEDF1B300D}"/>
          </ac:spMkLst>
        </pc:spChg>
        <pc:picChg chg="add del mod">
          <ac:chgData name="Gargi Saha Samanta" userId="897cf2d613e9d4e3" providerId="LiveId" clId="{9FD16B07-E36C-4557-802A-F15CC7629B87}" dt="2022-01-25T07:18:11.995" v="1878" actId="478"/>
          <ac:picMkLst>
            <pc:docMk/>
            <pc:sldMk cId="2209315732" sldId="259"/>
            <ac:picMk id="5" creationId="{01933802-D6A1-42B0-843F-4D3F6FA9913B}"/>
          </ac:picMkLst>
        </pc:picChg>
        <pc:picChg chg="add mod">
          <ac:chgData name="Gargi Saha Samanta" userId="897cf2d613e9d4e3" providerId="LiveId" clId="{9FD16B07-E36C-4557-802A-F15CC7629B87}" dt="2022-01-25T07:18:30.558" v="1885" actId="14100"/>
          <ac:picMkLst>
            <pc:docMk/>
            <pc:sldMk cId="2209315732" sldId="259"/>
            <ac:picMk id="26626" creationId="{E72A3318-B2A3-4AA5-8CF1-24EDD327E105}"/>
          </ac:picMkLst>
        </pc:picChg>
      </pc:sldChg>
      <pc:sldChg chg="addSp delSp modSp mod">
        <pc:chgData name="Gargi Saha Samanta" userId="897cf2d613e9d4e3" providerId="LiveId" clId="{9FD16B07-E36C-4557-802A-F15CC7629B87}" dt="2022-01-25T07:19:53.372" v="1900" actId="478"/>
        <pc:sldMkLst>
          <pc:docMk/>
          <pc:sldMk cId="566253763" sldId="260"/>
        </pc:sldMkLst>
        <pc:spChg chg="mod">
          <ac:chgData name="Gargi Saha Samanta" userId="897cf2d613e9d4e3" providerId="LiveId" clId="{9FD16B07-E36C-4557-802A-F15CC7629B87}" dt="2022-01-25T06:22:40.353" v="1766" actId="20577"/>
          <ac:spMkLst>
            <pc:docMk/>
            <pc:sldMk cId="566253763" sldId="260"/>
            <ac:spMk id="3" creationId="{C1FD146D-8DAF-4AE3-96AC-0743B4A661DD}"/>
          </ac:spMkLst>
        </pc:spChg>
        <pc:picChg chg="add del mod">
          <ac:chgData name="Gargi Saha Samanta" userId="897cf2d613e9d4e3" providerId="LiveId" clId="{9FD16B07-E36C-4557-802A-F15CC7629B87}" dt="2022-01-25T07:19:53.372" v="1900" actId="478"/>
          <ac:picMkLst>
            <pc:docMk/>
            <pc:sldMk cId="566253763" sldId="260"/>
            <ac:picMk id="4" creationId="{0476FD1B-310A-4CD4-B6B4-1C4D7DFEF916}"/>
          </ac:picMkLst>
        </pc:picChg>
        <pc:picChg chg="add mod">
          <ac:chgData name="Gargi Saha Samanta" userId="897cf2d613e9d4e3" providerId="LiveId" clId="{9FD16B07-E36C-4557-802A-F15CC7629B87}" dt="2022-01-25T07:18:50.072" v="1889" actId="14100"/>
          <ac:picMkLst>
            <pc:docMk/>
            <pc:sldMk cId="566253763" sldId="260"/>
            <ac:picMk id="27650" creationId="{BA145A7C-F950-4137-93F2-2B9EA44C2582}"/>
          </ac:picMkLst>
        </pc:picChg>
      </pc:sldChg>
      <pc:sldChg chg="addSp delSp modSp mod">
        <pc:chgData name="Gargi Saha Samanta" userId="897cf2d613e9d4e3" providerId="LiveId" clId="{9FD16B07-E36C-4557-802A-F15CC7629B87}" dt="2022-01-25T07:37:15.168" v="1980" actId="14100"/>
        <pc:sldMkLst>
          <pc:docMk/>
          <pc:sldMk cId="4152375665" sldId="261"/>
        </pc:sldMkLst>
        <pc:spChg chg="mod">
          <ac:chgData name="Gargi Saha Samanta" userId="897cf2d613e9d4e3" providerId="LiveId" clId="{9FD16B07-E36C-4557-802A-F15CC7629B87}" dt="2022-01-25T07:37:15.168" v="1980" actId="14100"/>
          <ac:spMkLst>
            <pc:docMk/>
            <pc:sldMk cId="4152375665" sldId="261"/>
            <ac:spMk id="2" creationId="{2262F93B-568F-4013-A939-7106E9D5EF3D}"/>
          </ac:spMkLst>
        </pc:spChg>
        <pc:spChg chg="mod">
          <ac:chgData name="Gargi Saha Samanta" userId="897cf2d613e9d4e3" providerId="LiveId" clId="{9FD16B07-E36C-4557-802A-F15CC7629B87}" dt="2022-01-25T06:22:47.170" v="1768" actId="20577"/>
          <ac:spMkLst>
            <pc:docMk/>
            <pc:sldMk cId="4152375665" sldId="261"/>
            <ac:spMk id="3" creationId="{D1AA891D-5BFA-4351-8D07-26E90F1A9CF0}"/>
          </ac:spMkLst>
        </pc:spChg>
        <pc:picChg chg="add del mod">
          <ac:chgData name="Gargi Saha Samanta" userId="897cf2d613e9d4e3" providerId="LiveId" clId="{9FD16B07-E36C-4557-802A-F15CC7629B87}" dt="2022-01-25T07:19:57.510" v="1901" actId="478"/>
          <ac:picMkLst>
            <pc:docMk/>
            <pc:sldMk cId="4152375665" sldId="261"/>
            <ac:picMk id="4" creationId="{DD0ABE90-F618-4B3A-B3F6-D1E1FE6AD4A7}"/>
          </ac:picMkLst>
        </pc:picChg>
        <pc:picChg chg="add mod">
          <ac:chgData name="Gargi Saha Samanta" userId="897cf2d613e9d4e3" providerId="LiveId" clId="{9FD16B07-E36C-4557-802A-F15CC7629B87}" dt="2022-01-25T07:19:05.769" v="1891" actId="1076"/>
          <ac:picMkLst>
            <pc:docMk/>
            <pc:sldMk cId="4152375665" sldId="261"/>
            <ac:picMk id="28674" creationId="{DA1EA108-2FBE-4024-A36E-17336D02DABE}"/>
          </ac:picMkLst>
        </pc:picChg>
      </pc:sldChg>
      <pc:sldChg chg="addSp delSp modSp mod">
        <pc:chgData name="Gargi Saha Samanta" userId="897cf2d613e9d4e3" providerId="LiveId" clId="{9FD16B07-E36C-4557-802A-F15CC7629B87}" dt="2022-01-26T17:06:25.879" v="2017" actId="20577"/>
        <pc:sldMkLst>
          <pc:docMk/>
          <pc:sldMk cId="2145049669" sldId="263"/>
        </pc:sldMkLst>
        <pc:spChg chg="mod">
          <ac:chgData name="Gargi Saha Samanta" userId="897cf2d613e9d4e3" providerId="LiveId" clId="{9FD16B07-E36C-4557-802A-F15CC7629B87}" dt="2022-01-26T17:06:25.879" v="2017" actId="20577"/>
          <ac:spMkLst>
            <pc:docMk/>
            <pc:sldMk cId="2145049669" sldId="263"/>
            <ac:spMk id="3" creationId="{C2E6057C-0FC4-404B-BD07-A451AA45C009}"/>
          </ac:spMkLst>
        </pc:spChg>
        <pc:picChg chg="add del mod">
          <ac:chgData name="Gargi Saha Samanta" userId="897cf2d613e9d4e3" providerId="LiveId" clId="{9FD16B07-E36C-4557-802A-F15CC7629B87}" dt="2022-01-25T07:20:07.490" v="1902" actId="478"/>
          <ac:picMkLst>
            <pc:docMk/>
            <pc:sldMk cId="2145049669" sldId="263"/>
            <ac:picMk id="4" creationId="{070DA99E-77F7-4B3D-9C41-7815AA6146DC}"/>
          </ac:picMkLst>
        </pc:picChg>
        <pc:picChg chg="add mod">
          <ac:chgData name="Gargi Saha Samanta" userId="897cf2d613e9d4e3" providerId="LiveId" clId="{9FD16B07-E36C-4557-802A-F15CC7629B87}" dt="2022-01-25T07:20:19.336" v="1906" actId="14100"/>
          <ac:picMkLst>
            <pc:docMk/>
            <pc:sldMk cId="2145049669" sldId="263"/>
            <ac:picMk id="31746" creationId="{25314EA5-3928-491B-889E-46B250698C48}"/>
          </ac:picMkLst>
        </pc:picChg>
      </pc:sldChg>
      <pc:sldChg chg="addSp delSp modSp new mod">
        <pc:chgData name="Gargi Saha Samanta" userId="897cf2d613e9d4e3" providerId="LiveId" clId="{9FD16B07-E36C-4557-802A-F15CC7629B87}" dt="2022-01-25T06:45:23.602" v="1839" actId="2711"/>
        <pc:sldMkLst>
          <pc:docMk/>
          <pc:sldMk cId="1610167373" sldId="264"/>
        </pc:sldMkLst>
        <pc:spChg chg="mod">
          <ac:chgData name="Gargi Saha Samanta" userId="897cf2d613e9d4e3" providerId="LiveId" clId="{9FD16B07-E36C-4557-802A-F15CC7629B87}" dt="2022-01-24T17:04:28.589" v="150" actId="20577"/>
          <ac:spMkLst>
            <pc:docMk/>
            <pc:sldMk cId="1610167373" sldId="264"/>
            <ac:spMk id="2" creationId="{F6690401-C425-464C-8F2C-6C2482DFA7E9}"/>
          </ac:spMkLst>
        </pc:spChg>
        <pc:spChg chg="del">
          <ac:chgData name="Gargi Saha Samanta" userId="897cf2d613e9d4e3" providerId="LiveId" clId="{9FD16B07-E36C-4557-802A-F15CC7629B87}" dt="2022-01-24T16:59:59.349" v="66"/>
          <ac:spMkLst>
            <pc:docMk/>
            <pc:sldMk cId="1610167373" sldId="264"/>
            <ac:spMk id="3" creationId="{8E2C5BD0-85EC-4BFD-A8F5-BEC67488A070}"/>
          </ac:spMkLst>
        </pc:spChg>
        <pc:spChg chg="del">
          <ac:chgData name="Gargi Saha Samanta" userId="897cf2d613e9d4e3" providerId="LiveId" clId="{9FD16B07-E36C-4557-802A-F15CC7629B87}" dt="2022-01-24T17:03:10.352" v="83"/>
          <ac:spMkLst>
            <pc:docMk/>
            <pc:sldMk cId="1610167373" sldId="264"/>
            <ac:spMk id="4" creationId="{0A87528A-1B74-4017-BA4A-7B2AA0E123DD}"/>
          </ac:spMkLst>
        </pc:spChg>
        <pc:spChg chg="add del mod">
          <ac:chgData name="Gargi Saha Samanta" userId="897cf2d613e9d4e3" providerId="LiveId" clId="{9FD16B07-E36C-4557-802A-F15CC7629B87}" dt="2022-01-24T17:01:16.656" v="73"/>
          <ac:spMkLst>
            <pc:docMk/>
            <pc:sldMk cId="1610167373" sldId="264"/>
            <ac:spMk id="5" creationId="{707758FC-D164-4020-B58D-E64F1E4D894D}"/>
          </ac:spMkLst>
        </pc:spChg>
        <pc:spChg chg="add mod">
          <ac:chgData name="Gargi Saha Samanta" userId="897cf2d613e9d4e3" providerId="LiveId" clId="{9FD16B07-E36C-4557-802A-F15CC7629B87}" dt="2022-01-25T06:45:23.602" v="1839" actId="2711"/>
          <ac:spMkLst>
            <pc:docMk/>
            <pc:sldMk cId="1610167373" sldId="264"/>
            <ac:spMk id="6" creationId="{144CEA4E-96BE-406B-95D6-F8D507F7F294}"/>
          </ac:spMkLst>
        </pc:spChg>
        <pc:picChg chg="add del mod">
          <ac:chgData name="Gargi Saha Samanta" userId="897cf2d613e9d4e3" providerId="LiveId" clId="{9FD16B07-E36C-4557-802A-F15CC7629B87}" dt="2022-01-24T17:01:06.405" v="72" actId="478"/>
          <ac:picMkLst>
            <pc:docMk/>
            <pc:sldMk cId="1610167373" sldId="264"/>
            <ac:picMk id="5122" creationId="{F1350B34-5E70-433C-B47A-4E08596C1EC0}"/>
          </ac:picMkLst>
        </pc:picChg>
        <pc:picChg chg="add mod">
          <ac:chgData name="Gargi Saha Samanta" userId="897cf2d613e9d4e3" providerId="LiveId" clId="{9FD16B07-E36C-4557-802A-F15CC7629B87}" dt="2022-01-24T17:04:54.853" v="152" actId="14100"/>
          <ac:picMkLst>
            <pc:docMk/>
            <pc:sldMk cId="1610167373" sldId="264"/>
            <ac:picMk id="5124" creationId="{2AEBC9D7-1783-4013-801C-550EA64DA257}"/>
          </ac:picMkLst>
        </pc:picChg>
        <pc:picChg chg="add mod">
          <ac:chgData name="Gargi Saha Samanta" userId="897cf2d613e9d4e3" providerId="LiveId" clId="{9FD16B07-E36C-4557-802A-F15CC7629B87}" dt="2022-01-24T17:04:36.344" v="151" actId="14100"/>
          <ac:picMkLst>
            <pc:docMk/>
            <pc:sldMk cId="1610167373" sldId="264"/>
            <ac:picMk id="5126" creationId="{18A588A1-159F-43A6-8112-087C5282DD62}"/>
          </ac:picMkLst>
        </pc:picChg>
      </pc:sldChg>
      <pc:sldChg chg="addSp modSp new mod">
        <pc:chgData name="Gargi Saha Samanta" userId="897cf2d613e9d4e3" providerId="LiveId" clId="{9FD16B07-E36C-4557-802A-F15CC7629B87}" dt="2022-01-24T16:58:16.007" v="65" actId="14100"/>
        <pc:sldMkLst>
          <pc:docMk/>
          <pc:sldMk cId="798939723" sldId="265"/>
        </pc:sldMkLst>
        <pc:spChg chg="mod">
          <ac:chgData name="Gargi Saha Samanta" userId="897cf2d613e9d4e3" providerId="LiveId" clId="{9FD16B07-E36C-4557-802A-F15CC7629B87}" dt="2022-01-24T16:55:53.340" v="61" actId="114"/>
          <ac:spMkLst>
            <pc:docMk/>
            <pc:sldMk cId="798939723" sldId="265"/>
            <ac:spMk id="2" creationId="{59E0123D-75DE-4C38-A92A-9DBF43E64EA8}"/>
          </ac:spMkLst>
        </pc:spChg>
        <pc:picChg chg="add mod">
          <ac:chgData name="Gargi Saha Samanta" userId="897cf2d613e9d4e3" providerId="LiveId" clId="{9FD16B07-E36C-4557-802A-F15CC7629B87}" dt="2022-01-24T16:58:16.007" v="65" actId="14100"/>
          <ac:picMkLst>
            <pc:docMk/>
            <pc:sldMk cId="798939723" sldId="265"/>
            <ac:picMk id="4098" creationId="{1170AC91-301D-4089-96C7-7D26949F5EA4}"/>
          </ac:picMkLst>
        </pc:picChg>
      </pc:sldChg>
      <pc:sldChg chg="addSp delSp modSp new mod">
        <pc:chgData name="Gargi Saha Samanta" userId="897cf2d613e9d4e3" providerId="LiveId" clId="{9FD16B07-E36C-4557-802A-F15CC7629B87}" dt="2022-01-25T06:45:37.959" v="1840" actId="2711"/>
        <pc:sldMkLst>
          <pc:docMk/>
          <pc:sldMk cId="1846308834" sldId="266"/>
        </pc:sldMkLst>
        <pc:spChg chg="mod">
          <ac:chgData name="Gargi Saha Samanta" userId="897cf2d613e9d4e3" providerId="LiveId" clId="{9FD16B07-E36C-4557-802A-F15CC7629B87}" dt="2022-01-24T17:10:53.956" v="211" actId="14100"/>
          <ac:spMkLst>
            <pc:docMk/>
            <pc:sldMk cId="1846308834" sldId="266"/>
            <ac:spMk id="2" creationId="{BA8D66ED-BB49-49A0-AA0A-51D7072EBBFF}"/>
          </ac:spMkLst>
        </pc:spChg>
        <pc:spChg chg="del">
          <ac:chgData name="Gargi Saha Samanta" userId="897cf2d613e9d4e3" providerId="LiveId" clId="{9FD16B07-E36C-4557-802A-F15CC7629B87}" dt="2022-01-24T17:07:32.895" v="154"/>
          <ac:spMkLst>
            <pc:docMk/>
            <pc:sldMk cId="1846308834" sldId="266"/>
            <ac:spMk id="3" creationId="{DBEDA4E5-E27C-46D8-A046-587F6DE6C0E5}"/>
          </ac:spMkLst>
        </pc:spChg>
        <pc:spChg chg="del">
          <ac:chgData name="Gargi Saha Samanta" userId="897cf2d613e9d4e3" providerId="LiveId" clId="{9FD16B07-E36C-4557-802A-F15CC7629B87}" dt="2022-01-24T17:09:30.056" v="173"/>
          <ac:spMkLst>
            <pc:docMk/>
            <pc:sldMk cId="1846308834" sldId="266"/>
            <ac:spMk id="4" creationId="{AE98BAC6-3659-45EA-8E5A-77C5ABE804F0}"/>
          </ac:spMkLst>
        </pc:spChg>
        <pc:spChg chg="add mod">
          <ac:chgData name="Gargi Saha Samanta" userId="897cf2d613e9d4e3" providerId="LiveId" clId="{9FD16B07-E36C-4557-802A-F15CC7629B87}" dt="2022-01-25T06:45:37.959" v="1840" actId="2711"/>
          <ac:spMkLst>
            <pc:docMk/>
            <pc:sldMk cId="1846308834" sldId="266"/>
            <ac:spMk id="5" creationId="{3EA4B3D9-B34A-41CD-A1AE-6783F433634E}"/>
          </ac:spMkLst>
        </pc:spChg>
        <pc:picChg chg="add mod">
          <ac:chgData name="Gargi Saha Samanta" userId="897cf2d613e9d4e3" providerId="LiveId" clId="{9FD16B07-E36C-4557-802A-F15CC7629B87}" dt="2022-01-24T17:08:44.725" v="170" actId="14100"/>
          <ac:picMkLst>
            <pc:docMk/>
            <pc:sldMk cId="1846308834" sldId="266"/>
            <ac:picMk id="6146" creationId="{FA704AE1-341D-4378-A89F-C430589986C2}"/>
          </ac:picMkLst>
        </pc:picChg>
        <pc:picChg chg="add mod">
          <ac:chgData name="Gargi Saha Samanta" userId="897cf2d613e9d4e3" providerId="LiveId" clId="{9FD16B07-E36C-4557-802A-F15CC7629B87}" dt="2022-01-24T17:08:52.262" v="172" actId="14100"/>
          <ac:picMkLst>
            <pc:docMk/>
            <pc:sldMk cId="1846308834" sldId="266"/>
            <ac:picMk id="6148" creationId="{350C4356-6D89-4711-A4B1-D79458684D3F}"/>
          </ac:picMkLst>
        </pc:picChg>
      </pc:sldChg>
      <pc:sldChg chg="addSp delSp modSp new mod">
        <pc:chgData name="Gargi Saha Samanta" userId="897cf2d613e9d4e3" providerId="LiveId" clId="{9FD16B07-E36C-4557-802A-F15CC7629B87}" dt="2022-01-25T06:46:03.570" v="1846" actId="113"/>
        <pc:sldMkLst>
          <pc:docMk/>
          <pc:sldMk cId="395835337" sldId="267"/>
        </pc:sldMkLst>
        <pc:spChg chg="mod">
          <ac:chgData name="Gargi Saha Samanta" userId="897cf2d613e9d4e3" providerId="LiveId" clId="{9FD16B07-E36C-4557-802A-F15CC7629B87}" dt="2022-01-25T06:46:03.570" v="1846" actId="113"/>
          <ac:spMkLst>
            <pc:docMk/>
            <pc:sldMk cId="395835337" sldId="267"/>
            <ac:spMk id="2" creationId="{46B1EB6F-B602-4364-BE9A-E69FCCEA069E}"/>
          </ac:spMkLst>
        </pc:spChg>
        <pc:spChg chg="del">
          <ac:chgData name="Gargi Saha Samanta" userId="897cf2d613e9d4e3" providerId="LiveId" clId="{9FD16B07-E36C-4557-802A-F15CC7629B87}" dt="2022-01-24T17:12:49.373" v="213"/>
          <ac:spMkLst>
            <pc:docMk/>
            <pc:sldMk cId="395835337" sldId="267"/>
            <ac:spMk id="3" creationId="{F0E6BC47-1C0D-4B4A-8316-59BF00AD9CD4}"/>
          </ac:spMkLst>
        </pc:spChg>
        <pc:spChg chg="del mod">
          <ac:chgData name="Gargi Saha Samanta" userId="897cf2d613e9d4e3" providerId="LiveId" clId="{9FD16B07-E36C-4557-802A-F15CC7629B87}" dt="2022-01-24T17:13:39.362" v="224"/>
          <ac:spMkLst>
            <pc:docMk/>
            <pc:sldMk cId="395835337" sldId="267"/>
            <ac:spMk id="4" creationId="{766114A6-A2B3-4401-A413-128829BE3274}"/>
          </ac:spMkLst>
        </pc:spChg>
        <pc:spChg chg="add mod">
          <ac:chgData name="Gargi Saha Samanta" userId="897cf2d613e9d4e3" providerId="LiveId" clId="{9FD16B07-E36C-4557-802A-F15CC7629B87}" dt="2022-01-25T06:45:47.330" v="1841" actId="2711"/>
          <ac:spMkLst>
            <pc:docMk/>
            <pc:sldMk cId="395835337" sldId="267"/>
            <ac:spMk id="5" creationId="{A52A42D2-74F2-4140-B816-0FCBA8D8EC60}"/>
          </ac:spMkLst>
        </pc:spChg>
        <pc:picChg chg="add mod">
          <ac:chgData name="Gargi Saha Samanta" userId="897cf2d613e9d4e3" providerId="LiveId" clId="{9FD16B07-E36C-4557-802A-F15CC7629B87}" dt="2022-01-24T17:15:09.995" v="286" actId="14100"/>
          <ac:picMkLst>
            <pc:docMk/>
            <pc:sldMk cId="395835337" sldId="267"/>
            <ac:picMk id="7170" creationId="{FB89F1E2-5383-48C4-8314-610B21761371}"/>
          </ac:picMkLst>
        </pc:picChg>
      </pc:sldChg>
      <pc:sldChg chg="addSp delSp modSp new mod">
        <pc:chgData name="Gargi Saha Samanta" userId="897cf2d613e9d4e3" providerId="LiveId" clId="{9FD16B07-E36C-4557-802A-F15CC7629B87}" dt="2022-01-25T07:29:12.588" v="1940" actId="113"/>
        <pc:sldMkLst>
          <pc:docMk/>
          <pc:sldMk cId="230360905" sldId="268"/>
        </pc:sldMkLst>
        <pc:spChg chg="mod">
          <ac:chgData name="Gargi Saha Samanta" userId="897cf2d613e9d4e3" providerId="LiveId" clId="{9FD16B07-E36C-4557-802A-F15CC7629B87}" dt="2022-01-25T07:29:12.588" v="1940" actId="113"/>
          <ac:spMkLst>
            <pc:docMk/>
            <pc:sldMk cId="230360905" sldId="268"/>
            <ac:spMk id="2" creationId="{31895A59-AD62-442D-AE52-9183857CFEE0}"/>
          </ac:spMkLst>
        </pc:spChg>
        <pc:spChg chg="del">
          <ac:chgData name="Gargi Saha Samanta" userId="897cf2d613e9d4e3" providerId="LiveId" clId="{9FD16B07-E36C-4557-802A-F15CC7629B87}" dt="2022-01-24T17:21:35.858" v="300"/>
          <ac:spMkLst>
            <pc:docMk/>
            <pc:sldMk cId="230360905" sldId="268"/>
            <ac:spMk id="3" creationId="{9B6B4776-92AE-4B01-944F-36FCA29A8E5B}"/>
          </ac:spMkLst>
        </pc:spChg>
        <pc:spChg chg="mod">
          <ac:chgData name="Gargi Saha Samanta" userId="897cf2d613e9d4e3" providerId="LiveId" clId="{9FD16B07-E36C-4557-802A-F15CC7629B87}" dt="2022-01-25T06:46:36.462" v="1847" actId="2711"/>
          <ac:spMkLst>
            <pc:docMk/>
            <pc:sldMk cId="230360905" sldId="268"/>
            <ac:spMk id="4" creationId="{74317B18-492F-4259-A1F5-0CE8774FA0B2}"/>
          </ac:spMkLst>
        </pc:spChg>
        <pc:picChg chg="add mod">
          <ac:chgData name="Gargi Saha Samanta" userId="897cf2d613e9d4e3" providerId="LiveId" clId="{9FD16B07-E36C-4557-802A-F15CC7629B87}" dt="2022-01-24T17:23:02.403" v="333" actId="14100"/>
          <ac:picMkLst>
            <pc:docMk/>
            <pc:sldMk cId="230360905" sldId="268"/>
            <ac:picMk id="9218" creationId="{ED697992-5E15-4B6F-A88D-D9FDEAF9417D}"/>
          </ac:picMkLst>
        </pc:picChg>
      </pc:sldChg>
      <pc:sldChg chg="new del">
        <pc:chgData name="Gargi Saha Samanta" userId="897cf2d613e9d4e3" providerId="LiveId" clId="{9FD16B07-E36C-4557-802A-F15CC7629B87}" dt="2022-01-24T17:20:09.443" v="288" actId="2696"/>
        <pc:sldMkLst>
          <pc:docMk/>
          <pc:sldMk cId="2931553613" sldId="268"/>
        </pc:sldMkLst>
      </pc:sldChg>
      <pc:sldChg chg="new del">
        <pc:chgData name="Gargi Saha Samanta" userId="897cf2d613e9d4e3" providerId="LiveId" clId="{9FD16B07-E36C-4557-802A-F15CC7629B87}" dt="2022-01-24T17:21:26.325" v="298" actId="2696"/>
        <pc:sldMkLst>
          <pc:docMk/>
          <pc:sldMk cId="3454777826" sldId="268"/>
        </pc:sldMkLst>
      </pc:sldChg>
      <pc:sldChg chg="addSp delSp modSp new del">
        <pc:chgData name="Gargi Saha Samanta" userId="897cf2d613e9d4e3" providerId="LiveId" clId="{9FD16B07-E36C-4557-802A-F15CC7629B87}" dt="2022-01-24T17:21:08.024" v="296" actId="680"/>
        <pc:sldMkLst>
          <pc:docMk/>
          <pc:sldMk cId="4151797392" sldId="268"/>
        </pc:sldMkLst>
        <pc:spChg chg="mod">
          <ac:chgData name="Gargi Saha Samanta" userId="897cf2d613e9d4e3" providerId="LiveId" clId="{9FD16B07-E36C-4557-802A-F15CC7629B87}" dt="2022-01-24T17:21:07.114" v="294" actId="14100"/>
          <ac:spMkLst>
            <pc:docMk/>
            <pc:sldMk cId="4151797392" sldId="268"/>
            <ac:spMk id="2" creationId="{31C7FFDF-87D7-42A2-B724-01CAD202DA08}"/>
          </ac:spMkLst>
        </pc:spChg>
        <pc:picChg chg="add del mod">
          <ac:chgData name="Gargi Saha Samanta" userId="897cf2d613e9d4e3" providerId="LiveId" clId="{9FD16B07-E36C-4557-802A-F15CC7629B87}" dt="2022-01-24T17:21:07.480" v="295"/>
          <ac:picMkLst>
            <pc:docMk/>
            <pc:sldMk cId="4151797392" sldId="268"/>
            <ac:picMk id="8194" creationId="{CAD87410-9DB7-4D52-B8A0-8B8E0D32388B}"/>
          </ac:picMkLst>
        </pc:picChg>
      </pc:sldChg>
      <pc:sldChg chg="addSp delSp modSp new mod">
        <pc:chgData name="Gargi Saha Samanta" userId="897cf2d613e9d4e3" providerId="LiveId" clId="{9FD16B07-E36C-4557-802A-F15CC7629B87}" dt="2022-01-25T07:29:20.269" v="1942" actId="113"/>
        <pc:sldMkLst>
          <pc:docMk/>
          <pc:sldMk cId="2422974121" sldId="269"/>
        </pc:sldMkLst>
        <pc:spChg chg="mod">
          <ac:chgData name="Gargi Saha Samanta" userId="897cf2d613e9d4e3" providerId="LiveId" clId="{9FD16B07-E36C-4557-802A-F15CC7629B87}" dt="2022-01-25T07:29:20.269" v="1942" actId="113"/>
          <ac:spMkLst>
            <pc:docMk/>
            <pc:sldMk cId="2422974121" sldId="269"/>
            <ac:spMk id="2" creationId="{5FE4E030-6DAB-40F9-B56E-7268A51CC8BC}"/>
          </ac:spMkLst>
        </pc:spChg>
        <pc:spChg chg="del mod">
          <ac:chgData name="Gargi Saha Samanta" userId="897cf2d613e9d4e3" providerId="LiveId" clId="{9FD16B07-E36C-4557-802A-F15CC7629B87}" dt="2022-01-24T17:24:53.738" v="338"/>
          <ac:spMkLst>
            <pc:docMk/>
            <pc:sldMk cId="2422974121" sldId="269"/>
            <ac:spMk id="3" creationId="{C807D4DD-4CA3-4CED-ACAE-F4BE052004F3}"/>
          </ac:spMkLst>
        </pc:spChg>
        <pc:spChg chg="mod">
          <ac:chgData name="Gargi Saha Samanta" userId="897cf2d613e9d4e3" providerId="LiveId" clId="{9FD16B07-E36C-4557-802A-F15CC7629B87}" dt="2022-01-25T06:46:57.904" v="1850" actId="2711"/>
          <ac:spMkLst>
            <pc:docMk/>
            <pc:sldMk cId="2422974121" sldId="269"/>
            <ac:spMk id="4" creationId="{2EBD8A9A-ADC8-476F-8C34-98AA50EC8DD4}"/>
          </ac:spMkLst>
        </pc:spChg>
        <pc:picChg chg="add mod">
          <ac:chgData name="Gargi Saha Samanta" userId="897cf2d613e9d4e3" providerId="LiveId" clId="{9FD16B07-E36C-4557-802A-F15CC7629B87}" dt="2022-01-24T17:35:22.075" v="430" actId="14100"/>
          <ac:picMkLst>
            <pc:docMk/>
            <pc:sldMk cId="2422974121" sldId="269"/>
            <ac:picMk id="10242" creationId="{F74BF153-004D-4750-A177-32D87D637E36}"/>
          </ac:picMkLst>
        </pc:picChg>
        <pc:picChg chg="add mod">
          <ac:chgData name="Gargi Saha Samanta" userId="897cf2d613e9d4e3" providerId="LiveId" clId="{9FD16B07-E36C-4557-802A-F15CC7629B87}" dt="2022-01-24T17:35:15.314" v="427" actId="14100"/>
          <ac:picMkLst>
            <pc:docMk/>
            <pc:sldMk cId="2422974121" sldId="269"/>
            <ac:picMk id="10244" creationId="{A5470D19-2B9E-4838-9F6F-A484615C812B}"/>
          </ac:picMkLst>
        </pc:picChg>
        <pc:picChg chg="add mod">
          <ac:chgData name="Gargi Saha Samanta" userId="897cf2d613e9d4e3" providerId="LiveId" clId="{9FD16B07-E36C-4557-802A-F15CC7629B87}" dt="2022-01-24T17:35:29.497" v="431" actId="14100"/>
          <ac:picMkLst>
            <pc:docMk/>
            <pc:sldMk cId="2422974121" sldId="269"/>
            <ac:picMk id="10246" creationId="{57E9F9AE-F259-4441-9D93-3F20A9399979}"/>
          </ac:picMkLst>
        </pc:picChg>
      </pc:sldChg>
      <pc:sldChg chg="addSp delSp modSp new mod">
        <pc:chgData name="Gargi Saha Samanta" userId="897cf2d613e9d4e3" providerId="LiveId" clId="{9FD16B07-E36C-4557-802A-F15CC7629B87}" dt="2022-01-25T07:29:50.151" v="1948" actId="20577"/>
        <pc:sldMkLst>
          <pc:docMk/>
          <pc:sldMk cId="2135938971" sldId="270"/>
        </pc:sldMkLst>
        <pc:spChg chg="mod">
          <ac:chgData name="Gargi Saha Samanta" userId="897cf2d613e9d4e3" providerId="LiveId" clId="{9FD16B07-E36C-4557-802A-F15CC7629B87}" dt="2022-01-25T07:29:50.151" v="1948" actId="20577"/>
          <ac:spMkLst>
            <pc:docMk/>
            <pc:sldMk cId="2135938971" sldId="270"/>
            <ac:spMk id="2" creationId="{0A0795F7-F87D-4803-AEC6-41A800372A9F}"/>
          </ac:spMkLst>
        </pc:spChg>
        <pc:spChg chg="del">
          <ac:chgData name="Gargi Saha Samanta" userId="897cf2d613e9d4e3" providerId="LiveId" clId="{9FD16B07-E36C-4557-802A-F15CC7629B87}" dt="2022-01-24T18:02:00.927" v="448"/>
          <ac:spMkLst>
            <pc:docMk/>
            <pc:sldMk cId="2135938971" sldId="270"/>
            <ac:spMk id="4" creationId="{4F079ABC-A635-45A4-9C9E-AAB9BCAF7669}"/>
          </ac:spMkLst>
        </pc:spChg>
        <pc:spChg chg="del">
          <ac:chgData name="Gargi Saha Samanta" userId="897cf2d613e9d4e3" providerId="LiveId" clId="{9FD16B07-E36C-4557-802A-F15CC7629B87}" dt="2022-01-24T18:28:42.032" v="459"/>
          <ac:spMkLst>
            <pc:docMk/>
            <pc:sldMk cId="2135938971" sldId="270"/>
            <ac:spMk id="6" creationId="{8D91BDDE-42A7-453D-A776-68D54500B2F5}"/>
          </ac:spMkLst>
        </pc:spChg>
        <pc:picChg chg="add mod">
          <ac:chgData name="Gargi Saha Samanta" userId="897cf2d613e9d4e3" providerId="LiveId" clId="{9FD16B07-E36C-4557-802A-F15CC7629B87}" dt="2022-01-24T18:39:46.614" v="537" actId="14100"/>
          <ac:picMkLst>
            <pc:docMk/>
            <pc:sldMk cId="2135938971" sldId="270"/>
            <ac:picMk id="11266" creationId="{D14C2585-0F28-4D47-915A-BE77116F27A5}"/>
          </ac:picMkLst>
        </pc:picChg>
        <pc:picChg chg="add del mod">
          <ac:chgData name="Gargi Saha Samanta" userId="897cf2d613e9d4e3" providerId="LiveId" clId="{9FD16B07-E36C-4557-802A-F15CC7629B87}" dt="2022-01-24T18:28:36.703" v="458"/>
          <ac:picMkLst>
            <pc:docMk/>
            <pc:sldMk cId="2135938971" sldId="270"/>
            <ac:picMk id="11268" creationId="{C8A12723-E884-4527-A3C8-AE0ACEDC9176}"/>
          </ac:picMkLst>
        </pc:picChg>
        <pc:picChg chg="add mod">
          <ac:chgData name="Gargi Saha Samanta" userId="897cf2d613e9d4e3" providerId="LiveId" clId="{9FD16B07-E36C-4557-802A-F15CC7629B87}" dt="2022-01-24T18:39:33.969" v="535" actId="14100"/>
          <ac:picMkLst>
            <pc:docMk/>
            <pc:sldMk cId="2135938971" sldId="270"/>
            <ac:picMk id="11270" creationId="{FDB2DB51-ADDB-4F7B-B345-D4028607E4E5}"/>
          </ac:picMkLst>
        </pc:picChg>
        <pc:picChg chg="add mod">
          <ac:chgData name="Gargi Saha Samanta" userId="897cf2d613e9d4e3" providerId="LiveId" clId="{9FD16B07-E36C-4557-802A-F15CC7629B87}" dt="2022-01-24T18:38:26.433" v="529" actId="14100"/>
          <ac:picMkLst>
            <pc:docMk/>
            <pc:sldMk cId="2135938971" sldId="270"/>
            <ac:picMk id="11272" creationId="{ED6CC4CB-8257-4FCC-BB3D-A5537C2F2D28}"/>
          </ac:picMkLst>
        </pc:picChg>
        <pc:picChg chg="add mod">
          <ac:chgData name="Gargi Saha Samanta" userId="897cf2d613e9d4e3" providerId="LiveId" clId="{9FD16B07-E36C-4557-802A-F15CC7629B87}" dt="2022-01-24T18:38:44.770" v="532" actId="14100"/>
          <ac:picMkLst>
            <pc:docMk/>
            <pc:sldMk cId="2135938971" sldId="270"/>
            <ac:picMk id="11274" creationId="{40DECD16-20F3-4837-8A80-92F2196AA618}"/>
          </ac:picMkLst>
        </pc:picChg>
      </pc:sldChg>
      <pc:sldChg chg="addSp delSp modSp new mod">
        <pc:chgData name="Gargi Saha Samanta" userId="897cf2d613e9d4e3" providerId="LiveId" clId="{9FD16B07-E36C-4557-802A-F15CC7629B87}" dt="2022-01-25T06:47:15.817" v="1854" actId="2711"/>
        <pc:sldMkLst>
          <pc:docMk/>
          <pc:sldMk cId="982998511" sldId="271"/>
        </pc:sldMkLst>
        <pc:spChg chg="mod">
          <ac:chgData name="Gargi Saha Samanta" userId="897cf2d613e9d4e3" providerId="LiveId" clId="{9FD16B07-E36C-4557-802A-F15CC7629B87}" dt="2022-01-24T18:46:05.845" v="558" actId="20577"/>
          <ac:spMkLst>
            <pc:docMk/>
            <pc:sldMk cId="982998511" sldId="271"/>
            <ac:spMk id="2" creationId="{D1473CE5-F18E-49F4-9D5A-BA0F016BB765}"/>
          </ac:spMkLst>
        </pc:spChg>
        <pc:spChg chg="del">
          <ac:chgData name="Gargi Saha Samanta" userId="897cf2d613e9d4e3" providerId="LiveId" clId="{9FD16B07-E36C-4557-802A-F15CC7629B87}" dt="2022-01-24T18:45:18.059" v="550"/>
          <ac:spMkLst>
            <pc:docMk/>
            <pc:sldMk cId="982998511" sldId="271"/>
            <ac:spMk id="3" creationId="{169B95B8-90F2-4D31-9CD7-832E74313358}"/>
          </ac:spMkLst>
        </pc:spChg>
        <pc:spChg chg="del">
          <ac:chgData name="Gargi Saha Samanta" userId="897cf2d613e9d4e3" providerId="LiveId" clId="{9FD16B07-E36C-4557-802A-F15CC7629B87}" dt="2022-01-24T18:43:28.665" v="549"/>
          <ac:spMkLst>
            <pc:docMk/>
            <pc:sldMk cId="982998511" sldId="271"/>
            <ac:spMk id="4" creationId="{3BD74DB7-E3BB-4551-91C2-CEA32578B70A}"/>
          </ac:spMkLst>
        </pc:spChg>
        <pc:spChg chg="del">
          <ac:chgData name="Gargi Saha Samanta" userId="897cf2d613e9d4e3" providerId="LiveId" clId="{9FD16B07-E36C-4557-802A-F15CC7629B87}" dt="2022-01-24T18:47:32.366" v="569"/>
          <ac:spMkLst>
            <pc:docMk/>
            <pc:sldMk cId="982998511" sldId="271"/>
            <ac:spMk id="5" creationId="{79A4DE2C-54EE-4AB3-8ED7-DEA9C99FADE5}"/>
          </ac:spMkLst>
        </pc:spChg>
        <pc:spChg chg="del">
          <ac:chgData name="Gargi Saha Samanta" userId="897cf2d613e9d4e3" providerId="LiveId" clId="{9FD16B07-E36C-4557-802A-F15CC7629B87}" dt="2022-01-24T18:47:17.896" v="568"/>
          <ac:spMkLst>
            <pc:docMk/>
            <pc:sldMk cId="982998511" sldId="271"/>
            <ac:spMk id="6" creationId="{A6774D24-0C22-4B37-A59C-BD2FE693DB3A}"/>
          </ac:spMkLst>
        </pc:spChg>
        <pc:spChg chg="add mod">
          <ac:chgData name="Gargi Saha Samanta" userId="897cf2d613e9d4e3" providerId="LiveId" clId="{9FD16B07-E36C-4557-802A-F15CC7629B87}" dt="2022-01-25T06:47:09.156" v="1853" actId="2711"/>
          <ac:spMkLst>
            <pc:docMk/>
            <pc:sldMk cId="982998511" sldId="271"/>
            <ac:spMk id="7" creationId="{4039A979-5A8E-43D5-BECB-0D5F9C756845}"/>
          </ac:spMkLst>
        </pc:spChg>
        <pc:spChg chg="add mod">
          <ac:chgData name="Gargi Saha Samanta" userId="897cf2d613e9d4e3" providerId="LiveId" clId="{9FD16B07-E36C-4557-802A-F15CC7629B87}" dt="2022-01-25T06:47:15.817" v="1854" actId="2711"/>
          <ac:spMkLst>
            <pc:docMk/>
            <pc:sldMk cId="982998511" sldId="271"/>
            <ac:spMk id="8" creationId="{F2CBDF3A-13B1-4F23-8EB4-7C88C2B7129F}"/>
          </ac:spMkLst>
        </pc:spChg>
        <pc:picChg chg="add mod">
          <ac:chgData name="Gargi Saha Samanta" userId="897cf2d613e9d4e3" providerId="LiveId" clId="{9FD16B07-E36C-4557-802A-F15CC7629B87}" dt="2022-01-24T18:46:43.962" v="567" actId="1076"/>
          <ac:picMkLst>
            <pc:docMk/>
            <pc:sldMk cId="982998511" sldId="271"/>
            <ac:picMk id="12290" creationId="{CD96F5D5-A13F-4799-8994-A9B7AF4837EA}"/>
          </ac:picMkLst>
        </pc:picChg>
        <pc:picChg chg="add mod">
          <ac:chgData name="Gargi Saha Samanta" userId="897cf2d613e9d4e3" providerId="LiveId" clId="{9FD16B07-E36C-4557-802A-F15CC7629B87}" dt="2022-01-24T18:48:20.496" v="580" actId="14100"/>
          <ac:picMkLst>
            <pc:docMk/>
            <pc:sldMk cId="982998511" sldId="271"/>
            <ac:picMk id="12293" creationId="{C277CC97-3D0E-408E-BBED-3E98AA5247AE}"/>
          </ac:picMkLst>
        </pc:picChg>
      </pc:sldChg>
      <pc:sldChg chg="addSp delSp modSp new mod">
        <pc:chgData name="Gargi Saha Samanta" userId="897cf2d613e9d4e3" providerId="LiveId" clId="{9FD16B07-E36C-4557-802A-F15CC7629B87}" dt="2022-01-25T06:47:41.574" v="1858" actId="255"/>
        <pc:sldMkLst>
          <pc:docMk/>
          <pc:sldMk cId="2263215584" sldId="272"/>
        </pc:sldMkLst>
        <pc:spChg chg="mod">
          <ac:chgData name="Gargi Saha Samanta" userId="897cf2d613e9d4e3" providerId="LiveId" clId="{9FD16B07-E36C-4557-802A-F15CC7629B87}" dt="2022-01-24T19:07:34.563" v="637" actId="14100"/>
          <ac:spMkLst>
            <pc:docMk/>
            <pc:sldMk cId="2263215584" sldId="272"/>
            <ac:spMk id="2" creationId="{469CAB95-D5FF-4293-8AEE-A2E0C98AE387}"/>
          </ac:spMkLst>
        </pc:spChg>
        <pc:spChg chg="del">
          <ac:chgData name="Gargi Saha Samanta" userId="897cf2d613e9d4e3" providerId="LiveId" clId="{9FD16B07-E36C-4557-802A-F15CC7629B87}" dt="2022-01-24T19:02:11.394" v="615"/>
          <ac:spMkLst>
            <pc:docMk/>
            <pc:sldMk cId="2263215584" sldId="272"/>
            <ac:spMk id="3" creationId="{65A89EFC-2437-4A61-B86F-6A7479F5BE74}"/>
          </ac:spMkLst>
        </pc:spChg>
        <pc:spChg chg="del">
          <ac:chgData name="Gargi Saha Samanta" userId="897cf2d613e9d4e3" providerId="LiveId" clId="{9FD16B07-E36C-4557-802A-F15CC7629B87}" dt="2022-01-24T19:01:35.042" v="611"/>
          <ac:spMkLst>
            <pc:docMk/>
            <pc:sldMk cId="2263215584" sldId="272"/>
            <ac:spMk id="4" creationId="{88C12BC4-A575-4D31-AA01-9B35EEABF995}"/>
          </ac:spMkLst>
        </pc:spChg>
        <pc:spChg chg="del mod">
          <ac:chgData name="Gargi Saha Samanta" userId="897cf2d613e9d4e3" providerId="LiveId" clId="{9FD16B07-E36C-4557-802A-F15CC7629B87}" dt="2022-01-24T19:06:54.225" v="632"/>
          <ac:spMkLst>
            <pc:docMk/>
            <pc:sldMk cId="2263215584" sldId="272"/>
            <ac:spMk id="5" creationId="{A1D04380-6BC0-4949-9D80-202813FC1951}"/>
          </ac:spMkLst>
        </pc:spChg>
        <pc:spChg chg="del">
          <ac:chgData name="Gargi Saha Samanta" userId="897cf2d613e9d4e3" providerId="LiveId" clId="{9FD16B07-E36C-4557-802A-F15CC7629B87}" dt="2022-01-24T19:06:14.096" v="627"/>
          <ac:spMkLst>
            <pc:docMk/>
            <pc:sldMk cId="2263215584" sldId="272"/>
            <ac:spMk id="6" creationId="{5973EB33-DF70-4EBE-B986-B49DEFB25E83}"/>
          </ac:spMkLst>
        </pc:spChg>
        <pc:spChg chg="add mod">
          <ac:chgData name="Gargi Saha Samanta" userId="897cf2d613e9d4e3" providerId="LiveId" clId="{9FD16B07-E36C-4557-802A-F15CC7629B87}" dt="2022-01-25T06:47:32.104" v="1856" actId="255"/>
          <ac:spMkLst>
            <pc:docMk/>
            <pc:sldMk cId="2263215584" sldId="272"/>
            <ac:spMk id="7" creationId="{FD653BBB-33ED-49DD-AABD-B0CCDD0F2240}"/>
          </ac:spMkLst>
        </pc:spChg>
        <pc:spChg chg="add del mod">
          <ac:chgData name="Gargi Saha Samanta" userId="897cf2d613e9d4e3" providerId="LiveId" clId="{9FD16B07-E36C-4557-802A-F15CC7629B87}" dt="2022-01-24T19:05:46.768" v="623"/>
          <ac:spMkLst>
            <pc:docMk/>
            <pc:sldMk cId="2263215584" sldId="272"/>
            <ac:spMk id="8" creationId="{71BEC5B6-3348-4839-9F66-18D699F64478}"/>
          </ac:spMkLst>
        </pc:spChg>
        <pc:spChg chg="add mod">
          <ac:chgData name="Gargi Saha Samanta" userId="897cf2d613e9d4e3" providerId="LiveId" clId="{9FD16B07-E36C-4557-802A-F15CC7629B87}" dt="2022-01-25T06:47:41.574" v="1858" actId="255"/>
          <ac:spMkLst>
            <pc:docMk/>
            <pc:sldMk cId="2263215584" sldId="272"/>
            <ac:spMk id="9" creationId="{5C787B7F-D935-4358-9331-430576AC9347}"/>
          </ac:spMkLst>
        </pc:spChg>
        <pc:picChg chg="add del mod">
          <ac:chgData name="Gargi Saha Samanta" userId="897cf2d613e9d4e3" providerId="LiveId" clId="{9FD16B07-E36C-4557-802A-F15CC7629B87}" dt="2022-01-24T19:05:42.506" v="622" actId="478"/>
          <ac:picMkLst>
            <pc:docMk/>
            <pc:sldMk cId="2263215584" sldId="272"/>
            <ac:picMk id="2050" creationId="{7EEC9CA0-AE45-4E1B-8EC6-747A3E5D61B8}"/>
          </ac:picMkLst>
        </pc:picChg>
        <pc:picChg chg="add del">
          <ac:chgData name="Gargi Saha Samanta" userId="897cf2d613e9d4e3" providerId="LiveId" clId="{9FD16B07-E36C-4557-802A-F15CC7629B87}" dt="2022-01-24T19:05:42.506" v="622" actId="478"/>
          <ac:picMkLst>
            <pc:docMk/>
            <pc:sldMk cId="2263215584" sldId="272"/>
            <ac:picMk id="2053" creationId="{8230FFA9-81C0-4747-98BF-F162804994F9}"/>
          </ac:picMkLst>
        </pc:picChg>
        <pc:picChg chg="add mod">
          <ac:chgData name="Gargi Saha Samanta" userId="897cf2d613e9d4e3" providerId="LiveId" clId="{9FD16B07-E36C-4557-802A-F15CC7629B87}" dt="2022-01-24T19:08:53.693" v="652" actId="14100"/>
          <ac:picMkLst>
            <pc:docMk/>
            <pc:sldMk cId="2263215584" sldId="272"/>
            <ac:picMk id="2055" creationId="{DAD415E5-E3E4-495C-9EC5-BE6B55518E95}"/>
          </ac:picMkLst>
        </pc:picChg>
        <pc:picChg chg="add mod">
          <ac:chgData name="Gargi Saha Samanta" userId="897cf2d613e9d4e3" providerId="LiveId" clId="{9FD16B07-E36C-4557-802A-F15CC7629B87}" dt="2022-01-24T19:08:54.511" v="653" actId="1076"/>
          <ac:picMkLst>
            <pc:docMk/>
            <pc:sldMk cId="2263215584" sldId="272"/>
            <ac:picMk id="2057" creationId="{50977E9A-CA93-4063-BAB8-4B8B30BCFA17}"/>
          </ac:picMkLst>
        </pc:picChg>
      </pc:sldChg>
      <pc:sldChg chg="addSp delSp modSp new mod">
        <pc:chgData name="Gargi Saha Samanta" userId="897cf2d613e9d4e3" providerId="LiveId" clId="{9FD16B07-E36C-4557-802A-F15CC7629B87}" dt="2022-01-24T19:32:11.755" v="785" actId="255"/>
        <pc:sldMkLst>
          <pc:docMk/>
          <pc:sldMk cId="2872212244" sldId="273"/>
        </pc:sldMkLst>
        <pc:spChg chg="del mod">
          <ac:chgData name="Gargi Saha Samanta" userId="897cf2d613e9d4e3" providerId="LiveId" clId="{9FD16B07-E36C-4557-802A-F15CC7629B87}" dt="2022-01-24T19:11:02.039" v="670"/>
          <ac:spMkLst>
            <pc:docMk/>
            <pc:sldMk cId="2872212244" sldId="273"/>
            <ac:spMk id="2" creationId="{0A7D03F7-078E-4BC8-A438-5D53A815F1A3}"/>
          </ac:spMkLst>
        </pc:spChg>
        <pc:spChg chg="del">
          <ac:chgData name="Gargi Saha Samanta" userId="897cf2d613e9d4e3" providerId="LiveId" clId="{9FD16B07-E36C-4557-802A-F15CC7629B87}" dt="2022-01-24T19:09:46.503" v="655"/>
          <ac:spMkLst>
            <pc:docMk/>
            <pc:sldMk cId="2872212244" sldId="273"/>
            <ac:spMk id="3" creationId="{247F3903-0A66-44F6-A595-4895751A7439}"/>
          </ac:spMkLst>
        </pc:spChg>
        <pc:spChg chg="del">
          <ac:chgData name="Gargi Saha Samanta" userId="897cf2d613e9d4e3" providerId="LiveId" clId="{9FD16B07-E36C-4557-802A-F15CC7629B87}" dt="2022-01-24T19:10:04.270" v="658"/>
          <ac:spMkLst>
            <pc:docMk/>
            <pc:sldMk cId="2872212244" sldId="273"/>
            <ac:spMk id="4" creationId="{CC380FB7-6A41-424D-A142-1DDB6EFA22F9}"/>
          </ac:spMkLst>
        </pc:spChg>
        <pc:spChg chg="add mod">
          <ac:chgData name="Gargi Saha Samanta" userId="897cf2d613e9d4e3" providerId="LiveId" clId="{9FD16B07-E36C-4557-802A-F15CC7629B87}" dt="2022-01-24T19:32:11.755" v="785" actId="255"/>
          <ac:spMkLst>
            <pc:docMk/>
            <pc:sldMk cId="2872212244" sldId="273"/>
            <ac:spMk id="5" creationId="{8D4CE3F0-5470-467A-AD2B-DAE8B45A49B0}"/>
          </ac:spMkLst>
        </pc:spChg>
        <pc:picChg chg="add mod">
          <ac:chgData name="Gargi Saha Samanta" userId="897cf2d613e9d4e3" providerId="LiveId" clId="{9FD16B07-E36C-4557-802A-F15CC7629B87}" dt="2022-01-24T19:10:35.804" v="667" actId="14100"/>
          <ac:picMkLst>
            <pc:docMk/>
            <pc:sldMk cId="2872212244" sldId="273"/>
            <ac:picMk id="3074" creationId="{5F377B92-49D1-405F-89BF-50FC9E65D7A9}"/>
          </ac:picMkLst>
        </pc:picChg>
        <pc:picChg chg="add mod">
          <ac:chgData name="Gargi Saha Samanta" userId="897cf2d613e9d4e3" providerId="LiveId" clId="{9FD16B07-E36C-4557-802A-F15CC7629B87}" dt="2022-01-24T19:11:52.729" v="685" actId="1076"/>
          <ac:picMkLst>
            <pc:docMk/>
            <pc:sldMk cId="2872212244" sldId="273"/>
            <ac:picMk id="3076" creationId="{BC10DACD-186F-42E5-ACA7-0A253D6FDF2D}"/>
          </ac:picMkLst>
        </pc:picChg>
      </pc:sldChg>
      <pc:sldChg chg="addSp delSp modSp new mod">
        <pc:chgData name="Gargi Saha Samanta" userId="897cf2d613e9d4e3" providerId="LiveId" clId="{9FD16B07-E36C-4557-802A-F15CC7629B87}" dt="2022-01-25T07:30:18.931" v="1952" actId="2711"/>
        <pc:sldMkLst>
          <pc:docMk/>
          <pc:sldMk cId="466687138" sldId="274"/>
        </pc:sldMkLst>
        <pc:spChg chg="mod">
          <ac:chgData name="Gargi Saha Samanta" userId="897cf2d613e9d4e3" providerId="LiveId" clId="{9FD16B07-E36C-4557-802A-F15CC7629B87}" dt="2022-01-25T07:30:18.931" v="1952" actId="2711"/>
          <ac:spMkLst>
            <pc:docMk/>
            <pc:sldMk cId="466687138" sldId="274"/>
            <ac:spMk id="2" creationId="{00B04758-6275-4094-932E-F0ABC953BB93}"/>
          </ac:spMkLst>
        </pc:spChg>
        <pc:spChg chg="del">
          <ac:chgData name="Gargi Saha Samanta" userId="897cf2d613e9d4e3" providerId="LiveId" clId="{9FD16B07-E36C-4557-802A-F15CC7629B87}" dt="2022-01-24T19:13:53.333" v="696"/>
          <ac:spMkLst>
            <pc:docMk/>
            <pc:sldMk cId="466687138" sldId="274"/>
            <ac:spMk id="3" creationId="{DC6A2575-98D3-45A5-BBA8-4051516A45C1}"/>
          </ac:spMkLst>
        </pc:spChg>
        <pc:picChg chg="add mod">
          <ac:chgData name="Gargi Saha Samanta" userId="897cf2d613e9d4e3" providerId="LiveId" clId="{9FD16B07-E36C-4557-802A-F15CC7629B87}" dt="2022-01-24T19:18:06.957" v="711" actId="14100"/>
          <ac:picMkLst>
            <pc:docMk/>
            <pc:sldMk cId="466687138" sldId="274"/>
            <ac:picMk id="4098" creationId="{4061C795-7C9B-4967-8384-7172ADEBBBDB}"/>
          </ac:picMkLst>
        </pc:picChg>
      </pc:sldChg>
      <pc:sldChg chg="addSp delSp modSp new mod">
        <pc:chgData name="Gargi Saha Samanta" userId="897cf2d613e9d4e3" providerId="LiveId" clId="{9FD16B07-E36C-4557-802A-F15CC7629B87}" dt="2022-01-24T19:31:57.614" v="782" actId="113"/>
        <pc:sldMkLst>
          <pc:docMk/>
          <pc:sldMk cId="1200776371" sldId="275"/>
        </pc:sldMkLst>
        <pc:spChg chg="mod">
          <ac:chgData name="Gargi Saha Samanta" userId="897cf2d613e9d4e3" providerId="LiveId" clId="{9FD16B07-E36C-4557-802A-F15CC7629B87}" dt="2022-01-24T19:31:57.614" v="782" actId="113"/>
          <ac:spMkLst>
            <pc:docMk/>
            <pc:sldMk cId="1200776371" sldId="275"/>
            <ac:spMk id="2" creationId="{F6B79CA1-87DF-4909-A1A6-4A74FCAB0E6E}"/>
          </ac:spMkLst>
        </pc:spChg>
        <pc:spChg chg="del">
          <ac:chgData name="Gargi Saha Samanta" userId="897cf2d613e9d4e3" providerId="LiveId" clId="{9FD16B07-E36C-4557-802A-F15CC7629B87}" dt="2022-01-24T19:20:13.280" v="715"/>
          <ac:spMkLst>
            <pc:docMk/>
            <pc:sldMk cId="1200776371" sldId="275"/>
            <ac:spMk id="3" creationId="{93A7637A-A3E2-433A-B5A3-BD122A4C5EE8}"/>
          </ac:spMkLst>
        </pc:spChg>
        <pc:spChg chg="del">
          <ac:chgData name="Gargi Saha Samanta" userId="897cf2d613e9d4e3" providerId="LiveId" clId="{9FD16B07-E36C-4557-802A-F15CC7629B87}" dt="2022-01-24T19:20:28.939" v="716"/>
          <ac:spMkLst>
            <pc:docMk/>
            <pc:sldMk cId="1200776371" sldId="275"/>
            <ac:spMk id="4" creationId="{29BC7E50-1355-4F67-8F6F-C4D3A13609CE}"/>
          </ac:spMkLst>
        </pc:spChg>
        <pc:picChg chg="add mod">
          <ac:chgData name="Gargi Saha Samanta" userId="897cf2d613e9d4e3" providerId="LiveId" clId="{9FD16B07-E36C-4557-802A-F15CC7629B87}" dt="2022-01-24T19:21:30.386" v="730" actId="14100"/>
          <ac:picMkLst>
            <pc:docMk/>
            <pc:sldMk cId="1200776371" sldId="275"/>
            <ac:picMk id="5122" creationId="{0456CDC0-E52D-41F7-8B9D-43FA5B3AB7AF}"/>
          </ac:picMkLst>
        </pc:picChg>
        <pc:picChg chg="add mod">
          <ac:chgData name="Gargi Saha Samanta" userId="897cf2d613e9d4e3" providerId="LiveId" clId="{9FD16B07-E36C-4557-802A-F15CC7629B87}" dt="2022-01-24T19:21:32.813" v="731" actId="14100"/>
          <ac:picMkLst>
            <pc:docMk/>
            <pc:sldMk cId="1200776371" sldId="275"/>
            <ac:picMk id="5124" creationId="{B2AD209F-BF91-4B56-B916-DE96AECAF2CC}"/>
          </ac:picMkLst>
        </pc:picChg>
      </pc:sldChg>
      <pc:sldChg chg="new del">
        <pc:chgData name="Gargi Saha Samanta" userId="897cf2d613e9d4e3" providerId="LiveId" clId="{9FD16B07-E36C-4557-802A-F15CC7629B87}" dt="2022-01-24T19:20:06.794" v="713" actId="2696"/>
        <pc:sldMkLst>
          <pc:docMk/>
          <pc:sldMk cId="2319886610" sldId="275"/>
        </pc:sldMkLst>
      </pc:sldChg>
      <pc:sldChg chg="addSp delSp modSp new mod">
        <pc:chgData name="Gargi Saha Samanta" userId="897cf2d613e9d4e3" providerId="LiveId" clId="{9FD16B07-E36C-4557-802A-F15CC7629B87}" dt="2022-01-24T19:31:52.348" v="781" actId="113"/>
        <pc:sldMkLst>
          <pc:docMk/>
          <pc:sldMk cId="2977497858" sldId="276"/>
        </pc:sldMkLst>
        <pc:spChg chg="mod">
          <ac:chgData name="Gargi Saha Samanta" userId="897cf2d613e9d4e3" providerId="LiveId" clId="{9FD16B07-E36C-4557-802A-F15CC7629B87}" dt="2022-01-24T19:31:52.348" v="781" actId="113"/>
          <ac:spMkLst>
            <pc:docMk/>
            <pc:sldMk cId="2977497858" sldId="276"/>
            <ac:spMk id="2" creationId="{16AF6010-D177-4933-93FE-1BF5D3CD8789}"/>
          </ac:spMkLst>
        </pc:spChg>
        <pc:spChg chg="del">
          <ac:chgData name="Gargi Saha Samanta" userId="897cf2d613e9d4e3" providerId="LiveId" clId="{9FD16B07-E36C-4557-802A-F15CC7629B87}" dt="2022-01-24T19:22:38.549" v="733"/>
          <ac:spMkLst>
            <pc:docMk/>
            <pc:sldMk cId="2977497858" sldId="276"/>
            <ac:spMk id="3" creationId="{839DCDBD-4EB3-446C-A371-BFB86D87D74D}"/>
          </ac:spMkLst>
        </pc:spChg>
        <pc:spChg chg="del">
          <ac:chgData name="Gargi Saha Samanta" userId="897cf2d613e9d4e3" providerId="LiveId" clId="{9FD16B07-E36C-4557-802A-F15CC7629B87}" dt="2022-01-24T19:23:03.812" v="735"/>
          <ac:spMkLst>
            <pc:docMk/>
            <pc:sldMk cId="2977497858" sldId="276"/>
            <ac:spMk id="4" creationId="{6CC413D7-ADB1-49CC-8FBC-C6AD47C7DB3E}"/>
          </ac:spMkLst>
        </pc:spChg>
        <pc:picChg chg="add mod">
          <ac:chgData name="Gargi Saha Samanta" userId="897cf2d613e9d4e3" providerId="LiveId" clId="{9FD16B07-E36C-4557-802A-F15CC7629B87}" dt="2022-01-24T19:25:07.218" v="762" actId="14100"/>
          <ac:picMkLst>
            <pc:docMk/>
            <pc:sldMk cId="2977497858" sldId="276"/>
            <ac:picMk id="6146" creationId="{24F99F91-B250-4DCB-81B5-74EF773D9881}"/>
          </ac:picMkLst>
        </pc:picChg>
        <pc:picChg chg="add mod">
          <ac:chgData name="Gargi Saha Samanta" userId="897cf2d613e9d4e3" providerId="LiveId" clId="{9FD16B07-E36C-4557-802A-F15CC7629B87}" dt="2022-01-24T19:25:10.524" v="764" actId="14100"/>
          <ac:picMkLst>
            <pc:docMk/>
            <pc:sldMk cId="2977497858" sldId="276"/>
            <ac:picMk id="6148" creationId="{CB300936-53E8-4A0F-936E-4351C2B953E6}"/>
          </ac:picMkLst>
        </pc:picChg>
      </pc:sldChg>
      <pc:sldChg chg="addSp delSp modSp new mod">
        <pc:chgData name="Gargi Saha Samanta" userId="897cf2d613e9d4e3" providerId="LiveId" clId="{9FD16B07-E36C-4557-802A-F15CC7629B87}" dt="2022-01-24T19:32:36.198" v="789" actId="313"/>
        <pc:sldMkLst>
          <pc:docMk/>
          <pc:sldMk cId="2430137375" sldId="277"/>
        </pc:sldMkLst>
        <pc:spChg chg="mod">
          <ac:chgData name="Gargi Saha Samanta" userId="897cf2d613e9d4e3" providerId="LiveId" clId="{9FD16B07-E36C-4557-802A-F15CC7629B87}" dt="2022-01-24T19:32:36.198" v="789" actId="313"/>
          <ac:spMkLst>
            <pc:docMk/>
            <pc:sldMk cId="2430137375" sldId="277"/>
            <ac:spMk id="2" creationId="{8C19769E-E8F9-4A86-A5E8-3E6D89E1E227}"/>
          </ac:spMkLst>
        </pc:spChg>
        <pc:spChg chg="del">
          <ac:chgData name="Gargi Saha Samanta" userId="897cf2d613e9d4e3" providerId="LiveId" clId="{9FD16B07-E36C-4557-802A-F15CC7629B87}" dt="2022-01-24T19:25:36.959" v="766"/>
          <ac:spMkLst>
            <pc:docMk/>
            <pc:sldMk cId="2430137375" sldId="277"/>
            <ac:spMk id="3" creationId="{79C04D05-29E2-4F8E-8656-97C23E23AEE9}"/>
          </ac:spMkLst>
        </pc:spChg>
        <pc:spChg chg="del">
          <ac:chgData name="Gargi Saha Samanta" userId="897cf2d613e9d4e3" providerId="LiveId" clId="{9FD16B07-E36C-4557-802A-F15CC7629B87}" dt="2022-01-24T19:30:52.472" v="767"/>
          <ac:spMkLst>
            <pc:docMk/>
            <pc:sldMk cId="2430137375" sldId="277"/>
            <ac:spMk id="4" creationId="{4D6E47FB-FBB1-4C3C-8D8E-00045FE241D0}"/>
          </ac:spMkLst>
        </pc:spChg>
        <pc:picChg chg="add mod">
          <ac:chgData name="Gargi Saha Samanta" userId="897cf2d613e9d4e3" providerId="LiveId" clId="{9FD16B07-E36C-4557-802A-F15CC7629B87}" dt="2022-01-24T19:31:08.537" v="773" actId="14100"/>
          <ac:picMkLst>
            <pc:docMk/>
            <pc:sldMk cId="2430137375" sldId="277"/>
            <ac:picMk id="7170" creationId="{08CAD786-B11A-4873-9EDC-468007D7E792}"/>
          </ac:picMkLst>
        </pc:picChg>
        <pc:picChg chg="add mod">
          <ac:chgData name="Gargi Saha Samanta" userId="897cf2d613e9d4e3" providerId="LiveId" clId="{9FD16B07-E36C-4557-802A-F15CC7629B87}" dt="2022-01-24T19:32:29.207" v="787" actId="14100"/>
          <ac:picMkLst>
            <pc:docMk/>
            <pc:sldMk cId="2430137375" sldId="277"/>
            <ac:picMk id="7172" creationId="{156F981B-D386-48B7-A2D6-AA55293091BA}"/>
          </ac:picMkLst>
        </pc:picChg>
      </pc:sldChg>
      <pc:sldChg chg="modSp new del mod">
        <pc:chgData name="Gargi Saha Samanta" userId="897cf2d613e9d4e3" providerId="LiveId" clId="{9FD16B07-E36C-4557-802A-F15CC7629B87}" dt="2022-01-24T19:33:11.604" v="795" actId="680"/>
        <pc:sldMkLst>
          <pc:docMk/>
          <pc:sldMk cId="560852135" sldId="278"/>
        </pc:sldMkLst>
        <pc:spChg chg="mod">
          <ac:chgData name="Gargi Saha Samanta" userId="897cf2d613e9d4e3" providerId="LiveId" clId="{9FD16B07-E36C-4557-802A-F15CC7629B87}" dt="2022-01-24T19:33:11.404" v="794"/>
          <ac:spMkLst>
            <pc:docMk/>
            <pc:sldMk cId="560852135" sldId="278"/>
            <ac:spMk id="3" creationId="{C6C8C277-D826-4E17-A0F7-0C00D5E6F394}"/>
          </ac:spMkLst>
        </pc:spChg>
      </pc:sldChg>
      <pc:sldChg chg="addSp delSp modSp new mod">
        <pc:chgData name="Gargi Saha Samanta" userId="897cf2d613e9d4e3" providerId="LiveId" clId="{9FD16B07-E36C-4557-802A-F15CC7629B87}" dt="2022-01-24T19:35:26.702" v="819" actId="14100"/>
        <pc:sldMkLst>
          <pc:docMk/>
          <pc:sldMk cId="572762028" sldId="278"/>
        </pc:sldMkLst>
        <pc:spChg chg="mod">
          <ac:chgData name="Gargi Saha Samanta" userId="897cf2d613e9d4e3" providerId="LiveId" clId="{9FD16B07-E36C-4557-802A-F15CC7629B87}" dt="2022-01-24T19:34:55.275" v="812" actId="27636"/>
          <ac:spMkLst>
            <pc:docMk/>
            <pc:sldMk cId="572762028" sldId="278"/>
            <ac:spMk id="2" creationId="{2BDACEEB-C183-467F-AC86-5D5B46E53CED}"/>
          </ac:spMkLst>
        </pc:spChg>
        <pc:spChg chg="del">
          <ac:chgData name="Gargi Saha Samanta" userId="897cf2d613e9d4e3" providerId="LiveId" clId="{9FD16B07-E36C-4557-802A-F15CC7629B87}" dt="2022-01-24T19:33:36.624" v="797"/>
          <ac:spMkLst>
            <pc:docMk/>
            <pc:sldMk cId="572762028" sldId="278"/>
            <ac:spMk id="3" creationId="{83B03B63-82CD-4A22-A431-86FEFA5C586B}"/>
          </ac:spMkLst>
        </pc:spChg>
        <pc:spChg chg="del">
          <ac:chgData name="Gargi Saha Samanta" userId="897cf2d613e9d4e3" providerId="LiveId" clId="{9FD16B07-E36C-4557-802A-F15CC7629B87}" dt="2022-01-24T19:34:01.676" v="798"/>
          <ac:spMkLst>
            <pc:docMk/>
            <pc:sldMk cId="572762028" sldId="278"/>
            <ac:spMk id="4" creationId="{7BC1DF67-CABA-4453-81F8-2A69D8D87DA9}"/>
          </ac:spMkLst>
        </pc:spChg>
        <pc:picChg chg="add mod">
          <ac:chgData name="Gargi Saha Samanta" userId="897cf2d613e9d4e3" providerId="LiveId" clId="{9FD16B07-E36C-4557-802A-F15CC7629B87}" dt="2022-01-24T19:35:23.772" v="818" actId="14100"/>
          <ac:picMkLst>
            <pc:docMk/>
            <pc:sldMk cId="572762028" sldId="278"/>
            <ac:picMk id="8194" creationId="{2807DA06-1AFA-4CFC-BDEE-F66ACCF63AE6}"/>
          </ac:picMkLst>
        </pc:picChg>
        <pc:picChg chg="add mod">
          <ac:chgData name="Gargi Saha Samanta" userId="897cf2d613e9d4e3" providerId="LiveId" clId="{9FD16B07-E36C-4557-802A-F15CC7629B87}" dt="2022-01-24T19:35:26.702" v="819" actId="14100"/>
          <ac:picMkLst>
            <pc:docMk/>
            <pc:sldMk cId="572762028" sldId="278"/>
            <ac:picMk id="8196" creationId="{E4A695D0-B385-47CC-AE7E-B865E101B569}"/>
          </ac:picMkLst>
        </pc:picChg>
      </pc:sldChg>
      <pc:sldChg chg="addSp delSp modSp new mod">
        <pc:chgData name="Gargi Saha Samanta" userId="897cf2d613e9d4e3" providerId="LiveId" clId="{9FD16B07-E36C-4557-802A-F15CC7629B87}" dt="2022-01-25T07:30:53.369" v="1955" actId="2711"/>
        <pc:sldMkLst>
          <pc:docMk/>
          <pc:sldMk cId="2612224026" sldId="279"/>
        </pc:sldMkLst>
        <pc:spChg chg="mod">
          <ac:chgData name="Gargi Saha Samanta" userId="897cf2d613e9d4e3" providerId="LiveId" clId="{9FD16B07-E36C-4557-802A-F15CC7629B87}" dt="2022-01-25T07:30:53.369" v="1955" actId="2711"/>
          <ac:spMkLst>
            <pc:docMk/>
            <pc:sldMk cId="2612224026" sldId="279"/>
            <ac:spMk id="2" creationId="{D6F5F86B-CEF0-4D7A-8449-7B1B3823D005}"/>
          </ac:spMkLst>
        </pc:spChg>
        <pc:spChg chg="del">
          <ac:chgData name="Gargi Saha Samanta" userId="897cf2d613e9d4e3" providerId="LiveId" clId="{9FD16B07-E36C-4557-802A-F15CC7629B87}" dt="2022-01-24T19:36:18.097" v="821"/>
          <ac:spMkLst>
            <pc:docMk/>
            <pc:sldMk cId="2612224026" sldId="279"/>
            <ac:spMk id="3" creationId="{CF7D9879-6A3F-4BF6-A555-31B63B74DFF9}"/>
          </ac:spMkLst>
        </pc:spChg>
        <pc:spChg chg="del">
          <ac:chgData name="Gargi Saha Samanta" userId="897cf2d613e9d4e3" providerId="LiveId" clId="{9FD16B07-E36C-4557-802A-F15CC7629B87}" dt="2022-01-24T19:36:45.757" v="826"/>
          <ac:spMkLst>
            <pc:docMk/>
            <pc:sldMk cId="2612224026" sldId="279"/>
            <ac:spMk id="4" creationId="{189577E5-2E9C-4291-A71F-B1ED03DFF509}"/>
          </ac:spMkLst>
        </pc:spChg>
        <pc:picChg chg="add mod">
          <ac:chgData name="Gargi Saha Samanta" userId="897cf2d613e9d4e3" providerId="LiveId" clId="{9FD16B07-E36C-4557-802A-F15CC7629B87}" dt="2022-01-24T19:37:46.388" v="840" actId="14100"/>
          <ac:picMkLst>
            <pc:docMk/>
            <pc:sldMk cId="2612224026" sldId="279"/>
            <ac:picMk id="9218" creationId="{71047477-604B-4F01-9821-E3325E643317}"/>
          </ac:picMkLst>
        </pc:picChg>
        <pc:picChg chg="add mod">
          <ac:chgData name="Gargi Saha Samanta" userId="897cf2d613e9d4e3" providerId="LiveId" clId="{9FD16B07-E36C-4557-802A-F15CC7629B87}" dt="2022-01-24T19:37:49.122" v="842" actId="14100"/>
          <ac:picMkLst>
            <pc:docMk/>
            <pc:sldMk cId="2612224026" sldId="279"/>
            <ac:picMk id="9220" creationId="{37599271-7173-409A-BF99-4D8B79DADADC}"/>
          </ac:picMkLst>
        </pc:picChg>
      </pc:sldChg>
      <pc:sldChg chg="addSp delSp modSp new mod">
        <pc:chgData name="Gargi Saha Samanta" userId="897cf2d613e9d4e3" providerId="LiveId" clId="{9FD16B07-E36C-4557-802A-F15CC7629B87}" dt="2022-01-25T07:30:44.353" v="1954" actId="2711"/>
        <pc:sldMkLst>
          <pc:docMk/>
          <pc:sldMk cId="2904441599" sldId="280"/>
        </pc:sldMkLst>
        <pc:spChg chg="mod">
          <ac:chgData name="Gargi Saha Samanta" userId="897cf2d613e9d4e3" providerId="LiveId" clId="{9FD16B07-E36C-4557-802A-F15CC7629B87}" dt="2022-01-25T07:30:44.353" v="1954" actId="2711"/>
          <ac:spMkLst>
            <pc:docMk/>
            <pc:sldMk cId="2904441599" sldId="280"/>
            <ac:spMk id="2" creationId="{BD7235C1-09F8-40B6-8120-8DC11DE3F601}"/>
          </ac:spMkLst>
        </pc:spChg>
        <pc:spChg chg="del">
          <ac:chgData name="Gargi Saha Samanta" userId="897cf2d613e9d4e3" providerId="LiveId" clId="{9FD16B07-E36C-4557-802A-F15CC7629B87}" dt="2022-01-24T19:38:16.399" v="844"/>
          <ac:spMkLst>
            <pc:docMk/>
            <pc:sldMk cId="2904441599" sldId="280"/>
            <ac:spMk id="3" creationId="{D1589B60-74C7-4775-BD47-B7C79F846114}"/>
          </ac:spMkLst>
        </pc:spChg>
        <pc:spChg chg="del">
          <ac:chgData name="Gargi Saha Samanta" userId="897cf2d613e9d4e3" providerId="LiveId" clId="{9FD16B07-E36C-4557-802A-F15CC7629B87}" dt="2022-01-24T19:38:37.049" v="845"/>
          <ac:spMkLst>
            <pc:docMk/>
            <pc:sldMk cId="2904441599" sldId="280"/>
            <ac:spMk id="4" creationId="{D175F234-5909-4506-B0C6-938BEE6D50F8}"/>
          </ac:spMkLst>
        </pc:spChg>
        <pc:picChg chg="add mod">
          <ac:chgData name="Gargi Saha Samanta" userId="897cf2d613e9d4e3" providerId="LiveId" clId="{9FD16B07-E36C-4557-802A-F15CC7629B87}" dt="2022-01-24T19:41:43.390" v="927" actId="14100"/>
          <ac:picMkLst>
            <pc:docMk/>
            <pc:sldMk cId="2904441599" sldId="280"/>
            <ac:picMk id="10242" creationId="{F2936ED7-B260-4FA4-9315-CA1C7C075086}"/>
          </ac:picMkLst>
        </pc:picChg>
        <pc:picChg chg="add mod">
          <ac:chgData name="Gargi Saha Samanta" userId="897cf2d613e9d4e3" providerId="LiveId" clId="{9FD16B07-E36C-4557-802A-F15CC7629B87}" dt="2022-01-24T19:41:49.959" v="930" actId="14100"/>
          <ac:picMkLst>
            <pc:docMk/>
            <pc:sldMk cId="2904441599" sldId="280"/>
            <ac:picMk id="10244" creationId="{FE1275CC-74F7-4E87-B702-9F53A363CDB6}"/>
          </ac:picMkLst>
        </pc:picChg>
      </pc:sldChg>
      <pc:sldChg chg="addSp delSp modSp new mod">
        <pc:chgData name="Gargi Saha Samanta" userId="897cf2d613e9d4e3" providerId="LiveId" clId="{9FD16B07-E36C-4557-802A-F15CC7629B87}" dt="2022-01-25T07:31:02.594" v="1957" actId="113"/>
        <pc:sldMkLst>
          <pc:docMk/>
          <pc:sldMk cId="1518618667" sldId="281"/>
        </pc:sldMkLst>
        <pc:spChg chg="mod">
          <ac:chgData name="Gargi Saha Samanta" userId="897cf2d613e9d4e3" providerId="LiveId" clId="{9FD16B07-E36C-4557-802A-F15CC7629B87}" dt="2022-01-25T07:31:02.594" v="1957" actId="113"/>
          <ac:spMkLst>
            <pc:docMk/>
            <pc:sldMk cId="1518618667" sldId="281"/>
            <ac:spMk id="2" creationId="{3703E600-00AC-4685-9F24-12F3F8B1B1DD}"/>
          </ac:spMkLst>
        </pc:spChg>
        <pc:spChg chg="del">
          <ac:chgData name="Gargi Saha Samanta" userId="897cf2d613e9d4e3" providerId="LiveId" clId="{9FD16B07-E36C-4557-802A-F15CC7629B87}" dt="2022-01-24T19:42:20.240" v="932"/>
          <ac:spMkLst>
            <pc:docMk/>
            <pc:sldMk cId="1518618667" sldId="281"/>
            <ac:spMk id="3" creationId="{0EDC2B8F-BA35-46B8-9C8F-819E449AAE67}"/>
          </ac:spMkLst>
        </pc:spChg>
        <pc:spChg chg="del">
          <ac:chgData name="Gargi Saha Samanta" userId="897cf2d613e9d4e3" providerId="LiveId" clId="{9FD16B07-E36C-4557-802A-F15CC7629B87}" dt="2022-01-24T19:42:40.677" v="933"/>
          <ac:spMkLst>
            <pc:docMk/>
            <pc:sldMk cId="1518618667" sldId="281"/>
            <ac:spMk id="4" creationId="{00F95C7C-9D40-4AC8-B442-0FD9DE720567}"/>
          </ac:spMkLst>
        </pc:spChg>
        <pc:picChg chg="add mod">
          <ac:chgData name="Gargi Saha Samanta" userId="897cf2d613e9d4e3" providerId="LiveId" clId="{9FD16B07-E36C-4557-802A-F15CC7629B87}" dt="2022-01-24T19:44:35.720" v="1061" actId="14100"/>
          <ac:picMkLst>
            <pc:docMk/>
            <pc:sldMk cId="1518618667" sldId="281"/>
            <ac:picMk id="11266" creationId="{D84FB13C-5ABC-4086-A67A-617DAE6FAE2A}"/>
          </ac:picMkLst>
        </pc:picChg>
        <pc:picChg chg="add mod">
          <ac:chgData name="Gargi Saha Samanta" userId="897cf2d613e9d4e3" providerId="LiveId" clId="{9FD16B07-E36C-4557-802A-F15CC7629B87}" dt="2022-01-24T19:44:42.343" v="1064" actId="14100"/>
          <ac:picMkLst>
            <pc:docMk/>
            <pc:sldMk cId="1518618667" sldId="281"/>
            <ac:picMk id="11268" creationId="{2868EC8C-A655-465C-8723-D3516059886A}"/>
          </ac:picMkLst>
        </pc:picChg>
      </pc:sldChg>
      <pc:sldChg chg="addSp delSp modSp new mod">
        <pc:chgData name="Gargi Saha Samanta" userId="897cf2d613e9d4e3" providerId="LiveId" clId="{9FD16B07-E36C-4557-802A-F15CC7629B87}" dt="2022-01-25T04:21:43.359" v="1231" actId="255"/>
        <pc:sldMkLst>
          <pc:docMk/>
          <pc:sldMk cId="2083033289" sldId="282"/>
        </pc:sldMkLst>
        <pc:spChg chg="mod">
          <ac:chgData name="Gargi Saha Samanta" userId="897cf2d613e9d4e3" providerId="LiveId" clId="{9FD16B07-E36C-4557-802A-F15CC7629B87}" dt="2022-01-25T04:21:43.359" v="1231" actId="255"/>
          <ac:spMkLst>
            <pc:docMk/>
            <pc:sldMk cId="2083033289" sldId="282"/>
            <ac:spMk id="2" creationId="{8547A06D-BB7E-4E7D-AB41-CBA5D1B3072A}"/>
          </ac:spMkLst>
        </pc:spChg>
        <pc:spChg chg="del">
          <ac:chgData name="Gargi Saha Samanta" userId="897cf2d613e9d4e3" providerId="LiveId" clId="{9FD16B07-E36C-4557-802A-F15CC7629B87}" dt="2022-01-24T19:45:05.693" v="1066"/>
          <ac:spMkLst>
            <pc:docMk/>
            <pc:sldMk cId="2083033289" sldId="282"/>
            <ac:spMk id="3" creationId="{853F5B3C-286B-4796-8B4D-3EE6B0B94172}"/>
          </ac:spMkLst>
        </pc:spChg>
        <pc:spChg chg="del">
          <ac:chgData name="Gargi Saha Samanta" userId="897cf2d613e9d4e3" providerId="LiveId" clId="{9FD16B07-E36C-4557-802A-F15CC7629B87}" dt="2022-01-24T19:45:21.348" v="1067"/>
          <ac:spMkLst>
            <pc:docMk/>
            <pc:sldMk cId="2083033289" sldId="282"/>
            <ac:spMk id="4" creationId="{A303692E-5957-4315-A0A4-840A17605154}"/>
          </ac:spMkLst>
        </pc:spChg>
        <pc:picChg chg="add mod">
          <ac:chgData name="Gargi Saha Samanta" userId="897cf2d613e9d4e3" providerId="LiveId" clId="{9FD16B07-E36C-4557-802A-F15CC7629B87}" dt="2022-01-24T19:46:27.365" v="1083" actId="14100"/>
          <ac:picMkLst>
            <pc:docMk/>
            <pc:sldMk cId="2083033289" sldId="282"/>
            <ac:picMk id="12290" creationId="{B29D082B-4845-42D3-A1CE-8A7557E62B05}"/>
          </ac:picMkLst>
        </pc:picChg>
        <pc:picChg chg="add mod">
          <ac:chgData name="Gargi Saha Samanta" userId="897cf2d613e9d4e3" providerId="LiveId" clId="{9FD16B07-E36C-4557-802A-F15CC7629B87}" dt="2022-01-24T19:46:32.670" v="1084" actId="14100"/>
          <ac:picMkLst>
            <pc:docMk/>
            <pc:sldMk cId="2083033289" sldId="282"/>
            <ac:picMk id="12292" creationId="{8F6B8BE8-E6AD-40A4-AA2F-BD907A463F23}"/>
          </ac:picMkLst>
        </pc:picChg>
      </pc:sldChg>
      <pc:sldChg chg="addSp delSp modSp new mod">
        <pc:chgData name="Gargi Saha Samanta" userId="897cf2d613e9d4e3" providerId="LiveId" clId="{9FD16B07-E36C-4557-802A-F15CC7629B87}" dt="2022-01-25T04:21:12.687" v="1223" actId="113"/>
        <pc:sldMkLst>
          <pc:docMk/>
          <pc:sldMk cId="2093795767" sldId="283"/>
        </pc:sldMkLst>
        <pc:spChg chg="mod">
          <ac:chgData name="Gargi Saha Samanta" userId="897cf2d613e9d4e3" providerId="LiveId" clId="{9FD16B07-E36C-4557-802A-F15CC7629B87}" dt="2022-01-25T04:21:12.687" v="1223" actId="113"/>
          <ac:spMkLst>
            <pc:docMk/>
            <pc:sldMk cId="2093795767" sldId="283"/>
            <ac:spMk id="2" creationId="{78BA1FBB-ED0F-4A9C-B093-C58411B5B012}"/>
          </ac:spMkLst>
        </pc:spChg>
        <pc:spChg chg="del">
          <ac:chgData name="Gargi Saha Samanta" userId="897cf2d613e9d4e3" providerId="LiveId" clId="{9FD16B07-E36C-4557-802A-F15CC7629B87}" dt="2022-01-25T04:20:14.332" v="1211"/>
          <ac:spMkLst>
            <pc:docMk/>
            <pc:sldMk cId="2093795767" sldId="283"/>
            <ac:spMk id="3" creationId="{94BA25E8-022F-41D8-8128-1CE56AF32F67}"/>
          </ac:spMkLst>
        </pc:spChg>
        <pc:spChg chg="del">
          <ac:chgData name="Gargi Saha Samanta" userId="897cf2d613e9d4e3" providerId="LiveId" clId="{9FD16B07-E36C-4557-802A-F15CC7629B87}" dt="2022-01-25T04:20:32.634" v="1212"/>
          <ac:spMkLst>
            <pc:docMk/>
            <pc:sldMk cId="2093795767" sldId="283"/>
            <ac:spMk id="4" creationId="{A16AC9A8-BA08-44F5-BBA1-6C08E6B1E106}"/>
          </ac:spMkLst>
        </pc:spChg>
        <pc:picChg chg="add mod">
          <ac:chgData name="Gargi Saha Samanta" userId="897cf2d613e9d4e3" providerId="LiveId" clId="{9FD16B07-E36C-4557-802A-F15CC7629B87}" dt="2022-01-25T04:20:41.721" v="1216" actId="14100"/>
          <ac:picMkLst>
            <pc:docMk/>
            <pc:sldMk cId="2093795767" sldId="283"/>
            <ac:picMk id="15362" creationId="{A50C224B-3A4A-4A98-9161-7C2509A621AD}"/>
          </ac:picMkLst>
        </pc:picChg>
        <pc:picChg chg="add mod">
          <ac:chgData name="Gargi Saha Samanta" userId="897cf2d613e9d4e3" providerId="LiveId" clId="{9FD16B07-E36C-4557-802A-F15CC7629B87}" dt="2022-01-25T04:20:47.011" v="1218" actId="14100"/>
          <ac:picMkLst>
            <pc:docMk/>
            <pc:sldMk cId="2093795767" sldId="283"/>
            <ac:picMk id="15364" creationId="{417EC579-3A45-4ADF-A8B9-F65A1832DCF5}"/>
          </ac:picMkLst>
        </pc:picChg>
      </pc:sldChg>
      <pc:sldChg chg="addSp delSp modSp new mod">
        <pc:chgData name="Gargi Saha Samanta" userId="897cf2d613e9d4e3" providerId="LiveId" clId="{9FD16B07-E36C-4557-802A-F15CC7629B87}" dt="2022-01-25T04:21:33.712" v="1229" actId="113"/>
        <pc:sldMkLst>
          <pc:docMk/>
          <pc:sldMk cId="1298776105" sldId="284"/>
        </pc:sldMkLst>
        <pc:spChg chg="mod">
          <ac:chgData name="Gargi Saha Samanta" userId="897cf2d613e9d4e3" providerId="LiveId" clId="{9FD16B07-E36C-4557-802A-F15CC7629B87}" dt="2022-01-25T04:21:33.712" v="1229" actId="113"/>
          <ac:spMkLst>
            <pc:docMk/>
            <pc:sldMk cId="1298776105" sldId="284"/>
            <ac:spMk id="2" creationId="{5E5D5537-68C2-466F-B9E2-ECE581E89C68}"/>
          </ac:spMkLst>
        </pc:spChg>
        <pc:spChg chg="del">
          <ac:chgData name="Gargi Saha Samanta" userId="897cf2d613e9d4e3" providerId="LiveId" clId="{9FD16B07-E36C-4557-802A-F15CC7629B87}" dt="2022-01-25T04:07:27.928" v="1172"/>
          <ac:spMkLst>
            <pc:docMk/>
            <pc:sldMk cId="1298776105" sldId="284"/>
            <ac:spMk id="3" creationId="{BE5808D7-E6A3-48D4-B81F-45BB028C08A9}"/>
          </ac:spMkLst>
        </pc:spChg>
        <pc:spChg chg="del">
          <ac:chgData name="Gargi Saha Samanta" userId="897cf2d613e9d4e3" providerId="LiveId" clId="{9FD16B07-E36C-4557-802A-F15CC7629B87}" dt="2022-01-25T04:08:45.702" v="1173"/>
          <ac:spMkLst>
            <pc:docMk/>
            <pc:sldMk cId="1298776105" sldId="284"/>
            <ac:spMk id="4" creationId="{2E844003-39C1-4378-A58A-104D6EF78172}"/>
          </ac:spMkLst>
        </pc:spChg>
        <pc:picChg chg="add mod">
          <ac:chgData name="Gargi Saha Samanta" userId="897cf2d613e9d4e3" providerId="LiveId" clId="{9FD16B07-E36C-4557-802A-F15CC7629B87}" dt="2022-01-25T04:09:58.932" v="1181" actId="14100"/>
          <ac:picMkLst>
            <pc:docMk/>
            <pc:sldMk cId="1298776105" sldId="284"/>
            <ac:picMk id="13314" creationId="{D4B9A961-8F94-42CD-AE99-BEE9C5DFAEC7}"/>
          </ac:picMkLst>
        </pc:picChg>
        <pc:picChg chg="add mod">
          <ac:chgData name="Gargi Saha Samanta" userId="897cf2d613e9d4e3" providerId="LiveId" clId="{9FD16B07-E36C-4557-802A-F15CC7629B87}" dt="2022-01-25T04:10:14.602" v="1186" actId="14100"/>
          <ac:picMkLst>
            <pc:docMk/>
            <pc:sldMk cId="1298776105" sldId="284"/>
            <ac:picMk id="13316" creationId="{D9F62241-1777-4C64-B4DE-50106ED9D3AF}"/>
          </ac:picMkLst>
        </pc:picChg>
      </pc:sldChg>
      <pc:sldChg chg="addSp delSp modSp new mod">
        <pc:chgData name="Gargi Saha Samanta" userId="897cf2d613e9d4e3" providerId="LiveId" clId="{9FD16B07-E36C-4557-802A-F15CC7629B87}" dt="2022-01-25T07:39:45.057" v="1984" actId="14100"/>
        <pc:sldMkLst>
          <pc:docMk/>
          <pc:sldMk cId="3368507133" sldId="285"/>
        </pc:sldMkLst>
        <pc:spChg chg="mod">
          <ac:chgData name="Gargi Saha Samanta" userId="897cf2d613e9d4e3" providerId="LiveId" clId="{9FD16B07-E36C-4557-802A-F15CC7629B87}" dt="2022-01-25T04:21:24.954" v="1227" actId="113"/>
          <ac:spMkLst>
            <pc:docMk/>
            <pc:sldMk cId="3368507133" sldId="285"/>
            <ac:spMk id="2" creationId="{44387300-6D90-4E14-B096-72EA36C1BE8B}"/>
          </ac:spMkLst>
        </pc:spChg>
        <pc:spChg chg="del">
          <ac:chgData name="Gargi Saha Samanta" userId="897cf2d613e9d4e3" providerId="LiveId" clId="{9FD16B07-E36C-4557-802A-F15CC7629B87}" dt="2022-01-25T04:11:20.368" v="1188"/>
          <ac:spMkLst>
            <pc:docMk/>
            <pc:sldMk cId="3368507133" sldId="285"/>
            <ac:spMk id="3" creationId="{2248E9BF-DFC4-43D3-A9DB-933F23DD14B4}"/>
          </ac:spMkLst>
        </pc:spChg>
        <pc:spChg chg="del">
          <ac:chgData name="Gargi Saha Samanta" userId="897cf2d613e9d4e3" providerId="LiveId" clId="{9FD16B07-E36C-4557-802A-F15CC7629B87}" dt="2022-01-25T04:11:42.583" v="1189"/>
          <ac:spMkLst>
            <pc:docMk/>
            <pc:sldMk cId="3368507133" sldId="285"/>
            <ac:spMk id="4" creationId="{184DA502-E618-400B-A7CB-988E8763F888}"/>
          </ac:spMkLst>
        </pc:spChg>
        <pc:picChg chg="add mod">
          <ac:chgData name="Gargi Saha Samanta" userId="897cf2d613e9d4e3" providerId="LiveId" clId="{9FD16B07-E36C-4557-802A-F15CC7629B87}" dt="2022-01-25T07:39:45.057" v="1984" actId="14100"/>
          <ac:picMkLst>
            <pc:docMk/>
            <pc:sldMk cId="3368507133" sldId="285"/>
            <ac:picMk id="14338" creationId="{E74D298A-C579-43D6-BC45-EE6FA56B5A1B}"/>
          </ac:picMkLst>
        </pc:picChg>
        <pc:picChg chg="add mod">
          <ac:chgData name="Gargi Saha Samanta" userId="897cf2d613e9d4e3" providerId="LiveId" clId="{9FD16B07-E36C-4557-802A-F15CC7629B87}" dt="2022-01-25T04:12:59.816" v="1205" actId="14100"/>
          <ac:picMkLst>
            <pc:docMk/>
            <pc:sldMk cId="3368507133" sldId="285"/>
            <ac:picMk id="14340" creationId="{63C748A1-3E91-416C-BB20-E79F4915CD28}"/>
          </ac:picMkLst>
        </pc:picChg>
      </pc:sldChg>
      <pc:sldChg chg="addSp delSp modSp new mod">
        <pc:chgData name="Gargi Saha Samanta" userId="897cf2d613e9d4e3" providerId="LiveId" clId="{9FD16B07-E36C-4557-802A-F15CC7629B87}" dt="2022-01-25T07:40:39.969" v="1992" actId="14100"/>
        <pc:sldMkLst>
          <pc:docMk/>
          <pc:sldMk cId="3924336646" sldId="286"/>
        </pc:sldMkLst>
        <pc:spChg chg="mod">
          <ac:chgData name="Gargi Saha Samanta" userId="897cf2d613e9d4e3" providerId="LiveId" clId="{9FD16B07-E36C-4557-802A-F15CC7629B87}" dt="2022-01-25T07:31:23.403" v="1960" actId="2711"/>
          <ac:spMkLst>
            <pc:docMk/>
            <pc:sldMk cId="3924336646" sldId="286"/>
            <ac:spMk id="2" creationId="{B3D17446-2AC2-4973-A67E-2A4A9AC125A8}"/>
          </ac:spMkLst>
        </pc:spChg>
        <pc:spChg chg="del mod">
          <ac:chgData name="Gargi Saha Samanta" userId="897cf2d613e9d4e3" providerId="LiveId" clId="{9FD16B07-E36C-4557-802A-F15CC7629B87}" dt="2022-01-25T05:06:45.617" v="1247"/>
          <ac:spMkLst>
            <pc:docMk/>
            <pc:sldMk cId="3924336646" sldId="286"/>
            <ac:spMk id="3" creationId="{5EFFE184-5D9D-4E94-9A7D-6ED0FCB59BF6}"/>
          </ac:spMkLst>
        </pc:spChg>
        <pc:spChg chg="del mod">
          <ac:chgData name="Gargi Saha Samanta" userId="897cf2d613e9d4e3" providerId="LiveId" clId="{9FD16B07-E36C-4557-802A-F15CC7629B87}" dt="2022-01-25T05:07:42.871" v="1253"/>
          <ac:spMkLst>
            <pc:docMk/>
            <pc:sldMk cId="3924336646" sldId="286"/>
            <ac:spMk id="4" creationId="{4461677A-A534-4133-AFD2-D1947F58BCE8}"/>
          </ac:spMkLst>
        </pc:spChg>
        <pc:picChg chg="add mod">
          <ac:chgData name="Gargi Saha Samanta" userId="897cf2d613e9d4e3" providerId="LiveId" clId="{9FD16B07-E36C-4557-802A-F15CC7629B87}" dt="2022-01-25T05:09:30.654" v="1274" actId="1076"/>
          <ac:picMkLst>
            <pc:docMk/>
            <pc:sldMk cId="3924336646" sldId="286"/>
            <ac:picMk id="16386" creationId="{6A3545BA-5DE7-43B1-BC73-9922E4D352E0}"/>
          </ac:picMkLst>
        </pc:picChg>
        <pc:picChg chg="add mod">
          <ac:chgData name="Gargi Saha Samanta" userId="897cf2d613e9d4e3" providerId="LiveId" clId="{9FD16B07-E36C-4557-802A-F15CC7629B87}" dt="2022-01-25T07:40:29.245" v="1989" actId="14100"/>
          <ac:picMkLst>
            <pc:docMk/>
            <pc:sldMk cId="3924336646" sldId="286"/>
            <ac:picMk id="16388" creationId="{1438D1D9-8CD1-4043-8740-090A624C8C72}"/>
          </ac:picMkLst>
        </pc:picChg>
        <pc:picChg chg="add mod">
          <ac:chgData name="Gargi Saha Samanta" userId="897cf2d613e9d4e3" providerId="LiveId" clId="{9FD16B07-E36C-4557-802A-F15CC7629B87}" dt="2022-01-25T07:40:39.969" v="1992" actId="14100"/>
          <ac:picMkLst>
            <pc:docMk/>
            <pc:sldMk cId="3924336646" sldId="286"/>
            <ac:picMk id="16390" creationId="{B5551407-A6AB-4359-9630-29230BD539D1}"/>
          </ac:picMkLst>
        </pc:picChg>
        <pc:picChg chg="add mod">
          <ac:chgData name="Gargi Saha Samanta" userId="897cf2d613e9d4e3" providerId="LiveId" clId="{9FD16B07-E36C-4557-802A-F15CC7629B87}" dt="2022-01-25T07:40:06.895" v="1986" actId="1076"/>
          <ac:picMkLst>
            <pc:docMk/>
            <pc:sldMk cId="3924336646" sldId="286"/>
            <ac:picMk id="16392" creationId="{8AA40A47-E2A0-412D-BA0B-B4E7D59917C4}"/>
          </ac:picMkLst>
        </pc:picChg>
      </pc:sldChg>
      <pc:sldChg chg="addSp delSp modSp new mod">
        <pc:chgData name="Gargi Saha Samanta" userId="897cf2d613e9d4e3" providerId="LiveId" clId="{9FD16B07-E36C-4557-802A-F15CC7629B87}" dt="2022-01-25T07:31:33.017" v="1964" actId="27636"/>
        <pc:sldMkLst>
          <pc:docMk/>
          <pc:sldMk cId="1999653271" sldId="287"/>
        </pc:sldMkLst>
        <pc:spChg chg="mod">
          <ac:chgData name="Gargi Saha Samanta" userId="897cf2d613e9d4e3" providerId="LiveId" clId="{9FD16B07-E36C-4557-802A-F15CC7629B87}" dt="2022-01-25T07:31:33.017" v="1964" actId="27636"/>
          <ac:spMkLst>
            <pc:docMk/>
            <pc:sldMk cId="1999653271" sldId="287"/>
            <ac:spMk id="2" creationId="{C4D602A9-87A2-4F65-8D2C-66A1DF0C64EE}"/>
          </ac:spMkLst>
        </pc:spChg>
        <pc:spChg chg="del mod">
          <ac:chgData name="Gargi Saha Samanta" userId="897cf2d613e9d4e3" providerId="LiveId" clId="{9FD16B07-E36C-4557-802A-F15CC7629B87}" dt="2022-01-25T05:10:48.097" v="1289"/>
          <ac:spMkLst>
            <pc:docMk/>
            <pc:sldMk cId="1999653271" sldId="287"/>
            <ac:spMk id="3" creationId="{B2DA86F0-BC47-428A-A9F3-23B434F46DF1}"/>
          </ac:spMkLst>
        </pc:spChg>
        <pc:spChg chg="del mod">
          <ac:chgData name="Gargi Saha Samanta" userId="897cf2d613e9d4e3" providerId="LiveId" clId="{9FD16B07-E36C-4557-802A-F15CC7629B87}" dt="2022-01-25T05:11:26.204" v="1296"/>
          <ac:spMkLst>
            <pc:docMk/>
            <pc:sldMk cId="1999653271" sldId="287"/>
            <ac:spMk id="4" creationId="{9614AA24-6D70-4CAE-AAB0-F51C8821CD6F}"/>
          </ac:spMkLst>
        </pc:spChg>
        <pc:picChg chg="add mod">
          <ac:chgData name="Gargi Saha Samanta" userId="897cf2d613e9d4e3" providerId="LiveId" clId="{9FD16B07-E36C-4557-802A-F15CC7629B87}" dt="2022-01-25T05:12:40.165" v="1312" actId="14100"/>
          <ac:picMkLst>
            <pc:docMk/>
            <pc:sldMk cId="1999653271" sldId="287"/>
            <ac:picMk id="17410" creationId="{3D2CDDFD-47F3-40BB-8D13-469A3EBC48B2}"/>
          </ac:picMkLst>
        </pc:picChg>
        <pc:picChg chg="add mod">
          <ac:chgData name="Gargi Saha Samanta" userId="897cf2d613e9d4e3" providerId="LiveId" clId="{9FD16B07-E36C-4557-802A-F15CC7629B87}" dt="2022-01-25T05:12:44.899" v="1314" actId="1076"/>
          <ac:picMkLst>
            <pc:docMk/>
            <pc:sldMk cId="1999653271" sldId="287"/>
            <ac:picMk id="17412" creationId="{4254E530-7B9F-427F-A1D0-CFA00631D6CD}"/>
          </ac:picMkLst>
        </pc:picChg>
        <pc:picChg chg="add mod">
          <ac:chgData name="Gargi Saha Samanta" userId="897cf2d613e9d4e3" providerId="LiveId" clId="{9FD16B07-E36C-4557-802A-F15CC7629B87}" dt="2022-01-25T05:12:29.719" v="1308" actId="14100"/>
          <ac:picMkLst>
            <pc:docMk/>
            <pc:sldMk cId="1999653271" sldId="287"/>
            <ac:picMk id="17414" creationId="{869799F6-F1A3-4930-9608-EB85A436C1E3}"/>
          </ac:picMkLst>
        </pc:picChg>
        <pc:picChg chg="add mod">
          <ac:chgData name="Gargi Saha Samanta" userId="897cf2d613e9d4e3" providerId="LiveId" clId="{9FD16B07-E36C-4557-802A-F15CC7629B87}" dt="2022-01-25T05:12:37.422" v="1311" actId="14100"/>
          <ac:picMkLst>
            <pc:docMk/>
            <pc:sldMk cId="1999653271" sldId="287"/>
            <ac:picMk id="17416" creationId="{0616CF2D-F5B0-4AAE-A88E-BFE2D360DA85}"/>
          </ac:picMkLst>
        </pc:picChg>
        <pc:picChg chg="add mod">
          <ac:chgData name="Gargi Saha Samanta" userId="897cf2d613e9d4e3" providerId="LiveId" clId="{9FD16B07-E36C-4557-802A-F15CC7629B87}" dt="2022-01-25T05:13:29.913" v="1325" actId="14100"/>
          <ac:picMkLst>
            <pc:docMk/>
            <pc:sldMk cId="1999653271" sldId="287"/>
            <ac:picMk id="17418" creationId="{BCEDD213-8B64-4D1A-8BEE-EEC35F68C3C9}"/>
          </ac:picMkLst>
        </pc:picChg>
      </pc:sldChg>
      <pc:sldChg chg="new del">
        <pc:chgData name="Gargi Saha Samanta" userId="897cf2d613e9d4e3" providerId="LiveId" clId="{9FD16B07-E36C-4557-802A-F15CC7629B87}" dt="2022-01-25T05:16:14.211" v="1335" actId="2696"/>
        <pc:sldMkLst>
          <pc:docMk/>
          <pc:sldMk cId="1242416805" sldId="288"/>
        </pc:sldMkLst>
      </pc:sldChg>
      <pc:sldChg chg="addSp delSp modSp new mod">
        <pc:chgData name="Gargi Saha Samanta" userId="897cf2d613e9d4e3" providerId="LiveId" clId="{9FD16B07-E36C-4557-802A-F15CC7629B87}" dt="2022-01-25T07:36:18.387" v="1976" actId="14100"/>
        <pc:sldMkLst>
          <pc:docMk/>
          <pc:sldMk cId="2590681477" sldId="288"/>
        </pc:sldMkLst>
        <pc:spChg chg="mod">
          <ac:chgData name="Gargi Saha Samanta" userId="897cf2d613e9d4e3" providerId="LiveId" clId="{9FD16B07-E36C-4557-802A-F15CC7629B87}" dt="2022-01-25T07:31:47.956" v="1966" actId="2711"/>
          <ac:spMkLst>
            <pc:docMk/>
            <pc:sldMk cId="2590681477" sldId="288"/>
            <ac:spMk id="2" creationId="{AECA613A-345D-4955-8707-5213C5F9D6E7}"/>
          </ac:spMkLst>
        </pc:spChg>
        <pc:spChg chg="del mod">
          <ac:chgData name="Gargi Saha Samanta" userId="897cf2d613e9d4e3" providerId="LiveId" clId="{9FD16B07-E36C-4557-802A-F15CC7629B87}" dt="2022-01-25T05:18:44.041" v="1345"/>
          <ac:spMkLst>
            <pc:docMk/>
            <pc:sldMk cId="2590681477" sldId="288"/>
            <ac:spMk id="3" creationId="{5D558266-4FF4-424D-A237-023D889FB20B}"/>
          </ac:spMkLst>
        </pc:spChg>
        <pc:spChg chg="del mod">
          <ac:chgData name="Gargi Saha Samanta" userId="897cf2d613e9d4e3" providerId="LiveId" clId="{9FD16B07-E36C-4557-802A-F15CC7629B87}" dt="2022-01-25T05:19:59.020" v="1359"/>
          <ac:spMkLst>
            <pc:docMk/>
            <pc:sldMk cId="2590681477" sldId="288"/>
            <ac:spMk id="4" creationId="{47054411-08A8-48B7-9E8F-06D576E1DAC5}"/>
          </ac:spMkLst>
        </pc:spChg>
        <pc:picChg chg="add mod">
          <ac:chgData name="Gargi Saha Samanta" userId="897cf2d613e9d4e3" providerId="LiveId" clId="{9FD16B07-E36C-4557-802A-F15CC7629B87}" dt="2022-01-25T05:40:34.852" v="1547" actId="14100"/>
          <ac:picMkLst>
            <pc:docMk/>
            <pc:sldMk cId="2590681477" sldId="288"/>
            <ac:picMk id="18434" creationId="{FAB844AF-36B2-4FF9-9B1E-E783B2A65302}"/>
          </ac:picMkLst>
        </pc:picChg>
        <pc:picChg chg="add mod">
          <ac:chgData name="Gargi Saha Samanta" userId="897cf2d613e9d4e3" providerId="LiveId" clId="{9FD16B07-E36C-4557-802A-F15CC7629B87}" dt="2022-01-25T05:40:14.603" v="1544" actId="14100"/>
          <ac:picMkLst>
            <pc:docMk/>
            <pc:sldMk cId="2590681477" sldId="288"/>
            <ac:picMk id="18436" creationId="{753C6833-22B8-4C15-B082-F7C09F79D8CC}"/>
          </ac:picMkLst>
        </pc:picChg>
        <pc:picChg chg="add mod">
          <ac:chgData name="Gargi Saha Samanta" userId="897cf2d613e9d4e3" providerId="LiveId" clId="{9FD16B07-E36C-4557-802A-F15CC7629B87}" dt="2022-01-25T05:39:00.117" v="1536" actId="14100"/>
          <ac:picMkLst>
            <pc:docMk/>
            <pc:sldMk cId="2590681477" sldId="288"/>
            <ac:picMk id="18438" creationId="{57163D78-50D0-4B2E-A458-4DCEBD1444F2}"/>
          </ac:picMkLst>
        </pc:picChg>
        <pc:picChg chg="add mod">
          <ac:chgData name="Gargi Saha Samanta" userId="897cf2d613e9d4e3" providerId="LiveId" clId="{9FD16B07-E36C-4557-802A-F15CC7629B87}" dt="2022-01-25T07:36:18.387" v="1976" actId="14100"/>
          <ac:picMkLst>
            <pc:docMk/>
            <pc:sldMk cId="2590681477" sldId="288"/>
            <ac:picMk id="18440" creationId="{4877A536-466F-4E5E-A2E2-F456F51630C0}"/>
          </ac:picMkLst>
        </pc:picChg>
      </pc:sldChg>
      <pc:sldChg chg="addSp delSp modSp new mod">
        <pc:chgData name="Gargi Saha Samanta" userId="897cf2d613e9d4e3" providerId="LiveId" clId="{9FD16B07-E36C-4557-802A-F15CC7629B87}" dt="2022-01-25T07:31:56.247" v="1967" actId="2711"/>
        <pc:sldMkLst>
          <pc:docMk/>
          <pc:sldMk cId="1395190792" sldId="289"/>
        </pc:sldMkLst>
        <pc:spChg chg="mod">
          <ac:chgData name="Gargi Saha Samanta" userId="897cf2d613e9d4e3" providerId="LiveId" clId="{9FD16B07-E36C-4557-802A-F15CC7629B87}" dt="2022-01-25T07:31:56.247" v="1967" actId="2711"/>
          <ac:spMkLst>
            <pc:docMk/>
            <pc:sldMk cId="1395190792" sldId="289"/>
            <ac:spMk id="2" creationId="{BB08FA46-E919-43A8-8D59-0F488A155AC7}"/>
          </ac:spMkLst>
        </pc:spChg>
        <pc:spChg chg="del mod">
          <ac:chgData name="Gargi Saha Samanta" userId="897cf2d613e9d4e3" providerId="LiveId" clId="{9FD16B07-E36C-4557-802A-F15CC7629B87}" dt="2022-01-25T05:23:13.108" v="1399"/>
          <ac:spMkLst>
            <pc:docMk/>
            <pc:sldMk cId="1395190792" sldId="289"/>
            <ac:spMk id="3" creationId="{A590E007-B196-45A3-AC6C-C33E1B9E2B45}"/>
          </ac:spMkLst>
        </pc:spChg>
        <pc:spChg chg="del mod">
          <ac:chgData name="Gargi Saha Samanta" userId="897cf2d613e9d4e3" providerId="LiveId" clId="{9FD16B07-E36C-4557-802A-F15CC7629B87}" dt="2022-01-25T05:24:13.673" v="1412"/>
          <ac:spMkLst>
            <pc:docMk/>
            <pc:sldMk cId="1395190792" sldId="289"/>
            <ac:spMk id="4" creationId="{2AFE1F0B-6CA1-4124-9E25-0CCBF4DB5CDA}"/>
          </ac:spMkLst>
        </pc:spChg>
        <pc:picChg chg="add mod">
          <ac:chgData name="Gargi Saha Samanta" userId="897cf2d613e9d4e3" providerId="LiveId" clId="{9FD16B07-E36C-4557-802A-F15CC7629B87}" dt="2022-01-25T05:38:32.158" v="1532" actId="1076"/>
          <ac:picMkLst>
            <pc:docMk/>
            <pc:sldMk cId="1395190792" sldId="289"/>
            <ac:picMk id="19458" creationId="{BF4FFAD0-F90C-4820-A022-69D74701C8E3}"/>
          </ac:picMkLst>
        </pc:picChg>
        <pc:picChg chg="add mod">
          <ac:chgData name="Gargi Saha Samanta" userId="897cf2d613e9d4e3" providerId="LiveId" clId="{9FD16B07-E36C-4557-802A-F15CC7629B87}" dt="2022-01-25T05:38:00.375" v="1523" actId="1076"/>
          <ac:picMkLst>
            <pc:docMk/>
            <pc:sldMk cId="1395190792" sldId="289"/>
            <ac:picMk id="19460" creationId="{32AAF043-365F-41F3-8866-A2CC55D8E439}"/>
          </ac:picMkLst>
        </pc:picChg>
        <pc:picChg chg="add mod">
          <ac:chgData name="Gargi Saha Samanta" userId="897cf2d613e9d4e3" providerId="LiveId" clId="{9FD16B07-E36C-4557-802A-F15CC7629B87}" dt="2022-01-25T05:38:29.918" v="1531" actId="14100"/>
          <ac:picMkLst>
            <pc:docMk/>
            <pc:sldMk cId="1395190792" sldId="289"/>
            <ac:picMk id="19462" creationId="{1CD54CB6-EE20-4888-96B1-8FE24AEFDB6A}"/>
          </ac:picMkLst>
        </pc:picChg>
        <pc:picChg chg="add mod">
          <ac:chgData name="Gargi Saha Samanta" userId="897cf2d613e9d4e3" providerId="LiveId" clId="{9FD16B07-E36C-4557-802A-F15CC7629B87}" dt="2022-01-25T05:38:36.886" v="1533" actId="1076"/>
          <ac:picMkLst>
            <pc:docMk/>
            <pc:sldMk cId="1395190792" sldId="289"/>
            <ac:picMk id="19464" creationId="{53A02304-9DF8-4836-975E-E15273B34F68}"/>
          </ac:picMkLst>
        </pc:picChg>
      </pc:sldChg>
      <pc:sldChg chg="addSp delSp modSp new mod">
        <pc:chgData name="Gargi Saha Samanta" userId="897cf2d613e9d4e3" providerId="LiveId" clId="{9FD16B07-E36C-4557-802A-F15CC7629B87}" dt="2022-01-25T05:33:13.964" v="1504" actId="20577"/>
        <pc:sldMkLst>
          <pc:docMk/>
          <pc:sldMk cId="2057053218" sldId="290"/>
        </pc:sldMkLst>
        <pc:spChg chg="mod">
          <ac:chgData name="Gargi Saha Samanta" userId="897cf2d613e9d4e3" providerId="LiveId" clId="{9FD16B07-E36C-4557-802A-F15CC7629B87}" dt="2022-01-25T05:33:13.964" v="1504" actId="20577"/>
          <ac:spMkLst>
            <pc:docMk/>
            <pc:sldMk cId="2057053218" sldId="290"/>
            <ac:spMk id="2" creationId="{20830932-F555-4FE6-A98B-AC5AC148054A}"/>
          </ac:spMkLst>
        </pc:spChg>
        <pc:spChg chg="del">
          <ac:chgData name="Gargi Saha Samanta" userId="897cf2d613e9d4e3" providerId="LiveId" clId="{9FD16B07-E36C-4557-802A-F15CC7629B87}" dt="2022-01-25T05:27:24.904" v="1449"/>
          <ac:spMkLst>
            <pc:docMk/>
            <pc:sldMk cId="2057053218" sldId="290"/>
            <ac:spMk id="3" creationId="{C64B7C28-D3F9-47CA-8E4C-97554240B84B}"/>
          </ac:spMkLst>
        </pc:spChg>
        <pc:spChg chg="del">
          <ac:chgData name="Gargi Saha Samanta" userId="897cf2d613e9d4e3" providerId="LiveId" clId="{9FD16B07-E36C-4557-802A-F15CC7629B87}" dt="2022-01-25T05:28:17.884" v="1463"/>
          <ac:spMkLst>
            <pc:docMk/>
            <pc:sldMk cId="2057053218" sldId="290"/>
            <ac:spMk id="4" creationId="{334EFF1F-647C-4558-8C7E-93F281B05036}"/>
          </ac:spMkLst>
        </pc:spChg>
        <pc:picChg chg="add mod">
          <ac:chgData name="Gargi Saha Samanta" userId="897cf2d613e9d4e3" providerId="LiveId" clId="{9FD16B07-E36C-4557-802A-F15CC7629B87}" dt="2022-01-25T05:32:05.815" v="1494" actId="14100"/>
          <ac:picMkLst>
            <pc:docMk/>
            <pc:sldMk cId="2057053218" sldId="290"/>
            <ac:picMk id="20482" creationId="{9DB1B9FD-505F-4E8E-A9FC-3EDDCA4E9201}"/>
          </ac:picMkLst>
        </pc:picChg>
        <pc:picChg chg="add mod">
          <ac:chgData name="Gargi Saha Samanta" userId="897cf2d613e9d4e3" providerId="LiveId" clId="{9FD16B07-E36C-4557-802A-F15CC7629B87}" dt="2022-01-25T05:32:15.030" v="1498" actId="14100"/>
          <ac:picMkLst>
            <pc:docMk/>
            <pc:sldMk cId="2057053218" sldId="290"/>
            <ac:picMk id="20484" creationId="{679735FC-9F6B-4BAE-96F2-62F599923713}"/>
          </ac:picMkLst>
        </pc:picChg>
        <pc:picChg chg="add mod">
          <ac:chgData name="Gargi Saha Samanta" userId="897cf2d613e9d4e3" providerId="LiveId" clId="{9FD16B07-E36C-4557-802A-F15CC7629B87}" dt="2022-01-25T05:32:19.051" v="1499" actId="14100"/>
          <ac:picMkLst>
            <pc:docMk/>
            <pc:sldMk cId="2057053218" sldId="290"/>
            <ac:picMk id="20486" creationId="{B7D69876-1F89-444F-9BA2-2878FCB29811}"/>
          </ac:picMkLst>
        </pc:picChg>
        <pc:picChg chg="add mod">
          <ac:chgData name="Gargi Saha Samanta" userId="897cf2d613e9d4e3" providerId="LiveId" clId="{9FD16B07-E36C-4557-802A-F15CC7629B87}" dt="2022-01-25T05:31:52.351" v="1493" actId="14100"/>
          <ac:picMkLst>
            <pc:docMk/>
            <pc:sldMk cId="2057053218" sldId="290"/>
            <ac:picMk id="20488" creationId="{7E53D6AD-DDD4-4011-89B4-35EDBBC287F4}"/>
          </ac:picMkLst>
        </pc:picChg>
      </pc:sldChg>
      <pc:sldChg chg="addSp delSp modSp new del mod">
        <pc:chgData name="Gargi Saha Samanta" userId="897cf2d613e9d4e3" providerId="LiveId" clId="{9FD16B07-E36C-4557-802A-F15CC7629B87}" dt="2022-01-25T06:09:13.753" v="1638" actId="2696"/>
        <pc:sldMkLst>
          <pc:docMk/>
          <pc:sldMk cId="1532818483" sldId="291"/>
        </pc:sldMkLst>
        <pc:spChg chg="mod">
          <ac:chgData name="Gargi Saha Samanta" userId="897cf2d613e9d4e3" providerId="LiveId" clId="{9FD16B07-E36C-4557-802A-F15CC7629B87}" dt="2022-01-25T05:41:40.083" v="1563" actId="14100"/>
          <ac:spMkLst>
            <pc:docMk/>
            <pc:sldMk cId="1532818483" sldId="291"/>
            <ac:spMk id="2" creationId="{D2EF2AE5-9DDF-4AF6-8F1A-F5142C231446}"/>
          </ac:spMkLst>
        </pc:spChg>
        <pc:spChg chg="del mod">
          <ac:chgData name="Gargi Saha Samanta" userId="897cf2d613e9d4e3" providerId="LiveId" clId="{9FD16B07-E36C-4557-802A-F15CC7629B87}" dt="2022-01-25T05:42:28.147" v="1566"/>
          <ac:spMkLst>
            <pc:docMk/>
            <pc:sldMk cId="1532818483" sldId="291"/>
            <ac:spMk id="3" creationId="{1EE6B020-0346-41E3-9859-F5FF1A67781C}"/>
          </ac:spMkLst>
        </pc:spChg>
        <pc:spChg chg="del mod">
          <ac:chgData name="Gargi Saha Samanta" userId="897cf2d613e9d4e3" providerId="LiveId" clId="{9FD16B07-E36C-4557-802A-F15CC7629B87}" dt="2022-01-25T05:43:44.398" v="1584"/>
          <ac:spMkLst>
            <pc:docMk/>
            <pc:sldMk cId="1532818483" sldId="291"/>
            <ac:spMk id="4" creationId="{7A6811E5-E636-407C-95F9-CC15D7B484E9}"/>
          </ac:spMkLst>
        </pc:spChg>
        <pc:spChg chg="add del mod">
          <ac:chgData name="Gargi Saha Samanta" userId="897cf2d613e9d4e3" providerId="LiveId" clId="{9FD16B07-E36C-4557-802A-F15CC7629B87}" dt="2022-01-25T06:09:08.921" v="1637" actId="5793"/>
          <ac:spMkLst>
            <pc:docMk/>
            <pc:sldMk cId="1532818483" sldId="291"/>
            <ac:spMk id="5" creationId="{D9516B22-DCF9-4423-B213-BAE2C1482D8C}"/>
          </ac:spMkLst>
        </pc:spChg>
        <pc:spChg chg="add mod">
          <ac:chgData name="Gargi Saha Samanta" userId="897cf2d613e9d4e3" providerId="LiveId" clId="{9FD16B07-E36C-4557-802A-F15CC7629B87}" dt="2022-01-25T06:08:40.902" v="1627" actId="478"/>
          <ac:spMkLst>
            <pc:docMk/>
            <pc:sldMk cId="1532818483" sldId="291"/>
            <ac:spMk id="6" creationId="{99B33B8D-6364-4AF2-999A-F59A828D9F55}"/>
          </ac:spMkLst>
        </pc:spChg>
        <pc:picChg chg="add del mod">
          <ac:chgData name="Gargi Saha Samanta" userId="897cf2d613e9d4e3" providerId="LiveId" clId="{9FD16B07-E36C-4557-802A-F15CC7629B87}" dt="2022-01-25T06:08:21.245" v="1624" actId="478"/>
          <ac:picMkLst>
            <pc:docMk/>
            <pc:sldMk cId="1532818483" sldId="291"/>
            <ac:picMk id="21506" creationId="{19EE3523-7503-494E-95CD-9A8F13A38022}"/>
          </ac:picMkLst>
        </pc:picChg>
        <pc:picChg chg="add del mod">
          <ac:chgData name="Gargi Saha Samanta" userId="897cf2d613e9d4e3" providerId="LiveId" clId="{9FD16B07-E36C-4557-802A-F15CC7629B87}" dt="2022-01-25T06:08:54.026" v="1630" actId="478"/>
          <ac:picMkLst>
            <pc:docMk/>
            <pc:sldMk cId="1532818483" sldId="291"/>
            <ac:picMk id="21508" creationId="{B0A3CB53-7D70-421C-A18D-E5F0B1DCCE10}"/>
          </ac:picMkLst>
        </pc:picChg>
        <pc:picChg chg="add del mod">
          <ac:chgData name="Gargi Saha Samanta" userId="897cf2d613e9d4e3" providerId="LiveId" clId="{9FD16B07-E36C-4557-802A-F15CC7629B87}" dt="2022-01-25T06:08:40.902" v="1627" actId="478"/>
          <ac:picMkLst>
            <pc:docMk/>
            <pc:sldMk cId="1532818483" sldId="291"/>
            <ac:picMk id="21510" creationId="{4B0C9963-9D16-4E70-A70C-3DB14E151D2A}"/>
          </ac:picMkLst>
        </pc:picChg>
        <pc:picChg chg="add del">
          <ac:chgData name="Gargi Saha Samanta" userId="897cf2d613e9d4e3" providerId="LiveId" clId="{9FD16B07-E36C-4557-802A-F15CC7629B87}" dt="2022-01-25T06:08:21.245" v="1624" actId="478"/>
          <ac:picMkLst>
            <pc:docMk/>
            <pc:sldMk cId="1532818483" sldId="291"/>
            <ac:picMk id="21512" creationId="{068C97F4-FE5F-4608-9D2C-10E95DB7AFAF}"/>
          </ac:picMkLst>
        </pc:picChg>
      </pc:sldChg>
      <pc:sldChg chg="new del">
        <pc:chgData name="Gargi Saha Samanta" userId="897cf2d613e9d4e3" providerId="LiveId" clId="{9FD16B07-E36C-4557-802A-F15CC7629B87}" dt="2022-01-25T05:34:11.252" v="1514" actId="680"/>
        <pc:sldMkLst>
          <pc:docMk/>
          <pc:sldMk cId="2342544999" sldId="291"/>
        </pc:sldMkLst>
      </pc:sldChg>
      <pc:sldChg chg="addSp delSp modSp new mod">
        <pc:chgData name="Gargi Saha Samanta" userId="897cf2d613e9d4e3" providerId="LiveId" clId="{9FD16B07-E36C-4557-802A-F15CC7629B87}" dt="2022-01-25T07:32:19.535" v="1970" actId="113"/>
        <pc:sldMkLst>
          <pc:docMk/>
          <pc:sldMk cId="3228654745" sldId="291"/>
        </pc:sldMkLst>
        <pc:spChg chg="mod">
          <ac:chgData name="Gargi Saha Samanta" userId="897cf2d613e9d4e3" providerId="LiveId" clId="{9FD16B07-E36C-4557-802A-F15CC7629B87}" dt="2022-01-25T07:32:19.535" v="1970" actId="113"/>
          <ac:spMkLst>
            <pc:docMk/>
            <pc:sldMk cId="3228654745" sldId="291"/>
            <ac:spMk id="2" creationId="{0E1D65EF-E884-448E-86C6-7E1B932BC0D6}"/>
          </ac:spMkLst>
        </pc:spChg>
        <pc:spChg chg="del">
          <ac:chgData name="Gargi Saha Samanta" userId="897cf2d613e9d4e3" providerId="LiveId" clId="{9FD16B07-E36C-4557-802A-F15CC7629B87}" dt="2022-01-25T06:09:21.430" v="1640"/>
          <ac:spMkLst>
            <pc:docMk/>
            <pc:sldMk cId="3228654745" sldId="291"/>
            <ac:spMk id="3" creationId="{CCCA5AD6-74A1-4D7B-BC1F-005C0985A79D}"/>
          </ac:spMkLst>
        </pc:spChg>
        <pc:spChg chg="del">
          <ac:chgData name="Gargi Saha Samanta" userId="897cf2d613e9d4e3" providerId="LiveId" clId="{9FD16B07-E36C-4557-802A-F15CC7629B87}" dt="2022-01-25T06:11:35.720" v="1667"/>
          <ac:spMkLst>
            <pc:docMk/>
            <pc:sldMk cId="3228654745" sldId="291"/>
            <ac:spMk id="4" creationId="{213694CA-7C63-4AE2-9883-83E938711CBA}"/>
          </ac:spMkLst>
        </pc:spChg>
        <pc:spChg chg="add del mod">
          <ac:chgData name="Gargi Saha Samanta" userId="897cf2d613e9d4e3" providerId="LiveId" clId="{9FD16B07-E36C-4557-802A-F15CC7629B87}" dt="2022-01-25T06:10:27.856" v="1650"/>
          <ac:spMkLst>
            <pc:docMk/>
            <pc:sldMk cId="3228654745" sldId="291"/>
            <ac:spMk id="5" creationId="{C4EBA38A-1AF6-45A6-A3A9-7D4F7985CD00}"/>
          </ac:spMkLst>
        </pc:spChg>
        <pc:picChg chg="add del mod">
          <ac:chgData name="Gargi Saha Samanta" userId="897cf2d613e9d4e3" providerId="LiveId" clId="{9FD16B07-E36C-4557-802A-F15CC7629B87}" dt="2022-01-25T06:10:22.806" v="1649" actId="478"/>
          <ac:picMkLst>
            <pc:docMk/>
            <pc:sldMk cId="3228654745" sldId="291"/>
            <ac:picMk id="22530" creationId="{A9A31337-1598-4B17-B51D-A68400E373CB}"/>
          </ac:picMkLst>
        </pc:picChg>
        <pc:picChg chg="add del mod">
          <ac:chgData name="Gargi Saha Samanta" userId="897cf2d613e9d4e3" providerId="LiveId" clId="{9FD16B07-E36C-4557-802A-F15CC7629B87}" dt="2022-01-25T06:10:43.423" v="1657" actId="478"/>
          <ac:picMkLst>
            <pc:docMk/>
            <pc:sldMk cId="3228654745" sldId="291"/>
            <ac:picMk id="22532" creationId="{3551C4DC-460F-4224-B297-DD1CC79F0B25}"/>
          </ac:picMkLst>
        </pc:picChg>
        <pc:picChg chg="add mod">
          <ac:chgData name="Gargi Saha Samanta" userId="897cf2d613e9d4e3" providerId="LiveId" clId="{9FD16B07-E36C-4557-802A-F15CC7629B87}" dt="2022-01-25T06:11:14.123" v="1665" actId="14100"/>
          <ac:picMkLst>
            <pc:docMk/>
            <pc:sldMk cId="3228654745" sldId="291"/>
            <ac:picMk id="22534" creationId="{EDFFBF76-41E6-4DA5-9E32-9EC48CC4C72D}"/>
          </ac:picMkLst>
        </pc:picChg>
        <pc:picChg chg="add mod">
          <ac:chgData name="Gargi Saha Samanta" userId="897cf2d613e9d4e3" providerId="LiveId" clId="{9FD16B07-E36C-4557-802A-F15CC7629B87}" dt="2022-01-25T06:12:29.802" v="1680" actId="14100"/>
          <ac:picMkLst>
            <pc:docMk/>
            <pc:sldMk cId="3228654745" sldId="291"/>
            <ac:picMk id="22536" creationId="{8641024D-319D-497B-B8AA-C0B922A84184}"/>
          </ac:picMkLst>
        </pc:picChg>
        <pc:picChg chg="add mod">
          <ac:chgData name="Gargi Saha Samanta" userId="897cf2d613e9d4e3" providerId="LiveId" clId="{9FD16B07-E36C-4557-802A-F15CC7629B87}" dt="2022-01-25T06:11:53.312" v="1670" actId="14100"/>
          <ac:picMkLst>
            <pc:docMk/>
            <pc:sldMk cId="3228654745" sldId="291"/>
            <ac:picMk id="22538" creationId="{67E641BE-1449-4901-9145-C63FECA5A8E4}"/>
          </ac:picMkLst>
        </pc:picChg>
        <pc:picChg chg="add mod">
          <ac:chgData name="Gargi Saha Samanta" userId="897cf2d613e9d4e3" providerId="LiveId" clId="{9FD16B07-E36C-4557-802A-F15CC7629B87}" dt="2022-01-25T06:12:53.205" v="1681" actId="14100"/>
          <ac:picMkLst>
            <pc:docMk/>
            <pc:sldMk cId="3228654745" sldId="291"/>
            <ac:picMk id="22540" creationId="{31865CF7-6A37-432A-A0C2-6178746A2959}"/>
          </ac:picMkLst>
        </pc:picChg>
      </pc:sldChg>
      <pc:sldChg chg="addSp delSp modSp new mod">
        <pc:chgData name="Gargi Saha Samanta" userId="897cf2d613e9d4e3" providerId="LiveId" clId="{9FD16B07-E36C-4557-802A-F15CC7629B87}" dt="2022-01-25T06:18:42.063" v="1737" actId="113"/>
        <pc:sldMkLst>
          <pc:docMk/>
          <pc:sldMk cId="569474503" sldId="292"/>
        </pc:sldMkLst>
        <pc:spChg chg="mod">
          <ac:chgData name="Gargi Saha Samanta" userId="897cf2d613e9d4e3" providerId="LiveId" clId="{9FD16B07-E36C-4557-802A-F15CC7629B87}" dt="2022-01-25T06:18:42.063" v="1737" actId="113"/>
          <ac:spMkLst>
            <pc:docMk/>
            <pc:sldMk cId="569474503" sldId="292"/>
            <ac:spMk id="2" creationId="{335069B6-4093-4774-9621-119F6EA8E569}"/>
          </ac:spMkLst>
        </pc:spChg>
        <pc:spChg chg="del">
          <ac:chgData name="Gargi Saha Samanta" userId="897cf2d613e9d4e3" providerId="LiveId" clId="{9FD16B07-E36C-4557-802A-F15CC7629B87}" dt="2022-01-25T06:14:32.307" v="1699"/>
          <ac:spMkLst>
            <pc:docMk/>
            <pc:sldMk cId="569474503" sldId="292"/>
            <ac:spMk id="3" creationId="{12F03C94-B03D-4D91-A6E4-C4A1CC082F9E}"/>
          </ac:spMkLst>
        </pc:spChg>
        <pc:spChg chg="del mod">
          <ac:chgData name="Gargi Saha Samanta" userId="897cf2d613e9d4e3" providerId="LiveId" clId="{9FD16B07-E36C-4557-802A-F15CC7629B87}" dt="2022-01-25T06:15:42.547" v="1713"/>
          <ac:spMkLst>
            <pc:docMk/>
            <pc:sldMk cId="569474503" sldId="292"/>
            <ac:spMk id="4" creationId="{A0242D33-3237-4D3E-8D1A-F0230CA2C294}"/>
          </ac:spMkLst>
        </pc:spChg>
        <pc:picChg chg="add mod">
          <ac:chgData name="Gargi Saha Samanta" userId="897cf2d613e9d4e3" providerId="LiveId" clId="{9FD16B07-E36C-4557-802A-F15CC7629B87}" dt="2022-01-25T06:17:53.305" v="1732" actId="14100"/>
          <ac:picMkLst>
            <pc:docMk/>
            <pc:sldMk cId="569474503" sldId="292"/>
            <ac:picMk id="23554" creationId="{7F769E6A-735C-4C0F-95C2-1ACC8679C575}"/>
          </ac:picMkLst>
        </pc:picChg>
        <pc:picChg chg="add mod">
          <ac:chgData name="Gargi Saha Samanta" userId="897cf2d613e9d4e3" providerId="LiveId" clId="{9FD16B07-E36C-4557-802A-F15CC7629B87}" dt="2022-01-25T06:15:55.404" v="1715" actId="14100"/>
          <ac:picMkLst>
            <pc:docMk/>
            <pc:sldMk cId="569474503" sldId="292"/>
            <ac:picMk id="23556" creationId="{92127445-A4F9-4D1E-B8A1-BBCE5CA93E50}"/>
          </ac:picMkLst>
        </pc:picChg>
        <pc:picChg chg="add mod">
          <ac:chgData name="Gargi Saha Samanta" userId="897cf2d613e9d4e3" providerId="LiveId" clId="{9FD16B07-E36C-4557-802A-F15CC7629B87}" dt="2022-01-25T06:17:12.786" v="1730" actId="14100"/>
          <ac:picMkLst>
            <pc:docMk/>
            <pc:sldMk cId="569474503" sldId="292"/>
            <ac:picMk id="23558" creationId="{8C4FCC65-CB32-4DD1-8CB1-62E0FD5960A1}"/>
          </ac:picMkLst>
        </pc:picChg>
        <pc:picChg chg="add mod">
          <ac:chgData name="Gargi Saha Samanta" userId="897cf2d613e9d4e3" providerId="LiveId" clId="{9FD16B07-E36C-4557-802A-F15CC7629B87}" dt="2022-01-25T06:17:09.898" v="1728" actId="14100"/>
          <ac:picMkLst>
            <pc:docMk/>
            <pc:sldMk cId="569474503" sldId="292"/>
            <ac:picMk id="23560" creationId="{136AF156-275A-4568-99AC-2BDD19F52FC9}"/>
          </ac:picMkLst>
        </pc:picChg>
      </pc:sldChg>
      <pc:sldChg chg="addSp modSp new mod">
        <pc:chgData name="Gargi Saha Samanta" userId="897cf2d613e9d4e3" providerId="LiveId" clId="{9FD16B07-E36C-4557-802A-F15CC7629B87}" dt="2022-01-26T17:00:18.891" v="2015" actId="1076"/>
        <pc:sldMkLst>
          <pc:docMk/>
          <pc:sldMk cId="3699728085" sldId="293"/>
        </pc:sldMkLst>
        <pc:spChg chg="mod">
          <ac:chgData name="Gargi Saha Samanta" userId="897cf2d613e9d4e3" providerId="LiveId" clId="{9FD16B07-E36C-4557-802A-F15CC7629B87}" dt="2022-01-26T17:00:18.891" v="2015" actId="1076"/>
          <ac:spMkLst>
            <pc:docMk/>
            <pc:sldMk cId="3699728085" sldId="293"/>
            <ac:spMk id="2" creationId="{540CF39E-F878-4277-BEED-3C6FD9BD56F6}"/>
          </ac:spMkLst>
        </pc:spChg>
        <pc:spChg chg="mod">
          <ac:chgData name="Gargi Saha Samanta" userId="897cf2d613e9d4e3" providerId="LiveId" clId="{9FD16B07-E36C-4557-802A-F15CC7629B87}" dt="2022-01-25T06:21:10.006" v="1755" actId="255"/>
          <ac:spMkLst>
            <pc:docMk/>
            <pc:sldMk cId="3699728085" sldId="293"/>
            <ac:spMk id="3" creationId="{A795821C-0790-432D-A5A7-2DD7F0FD1F20}"/>
          </ac:spMkLst>
        </pc:spChg>
        <pc:picChg chg="add mod">
          <ac:chgData name="Gargi Saha Samanta" userId="897cf2d613e9d4e3" providerId="LiveId" clId="{9FD16B07-E36C-4557-802A-F15CC7629B87}" dt="2022-01-25T07:19:24.400" v="1895" actId="14100"/>
          <ac:picMkLst>
            <pc:docMk/>
            <pc:sldMk cId="3699728085" sldId="293"/>
            <ac:picMk id="29698" creationId="{DC748381-F991-4492-9CB2-2EF18027B96F}"/>
          </ac:picMkLst>
        </pc:picChg>
      </pc:sldChg>
      <pc:sldChg chg="modSp new del mod">
        <pc:chgData name="Gargi Saha Samanta" userId="897cf2d613e9d4e3" providerId="LiveId" clId="{9FD16B07-E36C-4557-802A-F15CC7629B87}" dt="2022-01-25T06:26:01.546" v="1791" actId="2696"/>
        <pc:sldMkLst>
          <pc:docMk/>
          <pc:sldMk cId="496316756" sldId="294"/>
        </pc:sldMkLst>
        <pc:spChg chg="mod">
          <ac:chgData name="Gargi Saha Samanta" userId="897cf2d613e9d4e3" providerId="LiveId" clId="{9FD16B07-E36C-4557-802A-F15CC7629B87}" dt="2022-01-25T06:25:17.588" v="1789" actId="20577"/>
          <ac:spMkLst>
            <pc:docMk/>
            <pc:sldMk cId="496316756" sldId="294"/>
            <ac:spMk id="2" creationId="{91E8FFAD-BCC3-42DE-9FF2-D61507B70727}"/>
          </ac:spMkLst>
        </pc:spChg>
        <pc:spChg chg="mod">
          <ac:chgData name="Gargi Saha Samanta" userId="897cf2d613e9d4e3" providerId="LiveId" clId="{9FD16B07-E36C-4557-802A-F15CC7629B87}" dt="2022-01-25T06:25:52.158" v="1790" actId="14100"/>
          <ac:spMkLst>
            <pc:docMk/>
            <pc:sldMk cId="496316756" sldId="294"/>
            <ac:spMk id="3" creationId="{9C79797A-9487-42DF-8830-8C3B9F6C1FAA}"/>
          </ac:spMkLst>
        </pc:spChg>
      </pc:sldChg>
      <pc:sldChg chg="addSp modSp new mod">
        <pc:chgData name="Gargi Saha Samanta" userId="897cf2d613e9d4e3" providerId="LiveId" clId="{9FD16B07-E36C-4557-802A-F15CC7629B87}" dt="2022-01-25T07:19:46.342" v="1899" actId="14100"/>
        <pc:sldMkLst>
          <pc:docMk/>
          <pc:sldMk cId="2429946627" sldId="294"/>
        </pc:sldMkLst>
        <pc:spChg chg="mod">
          <ac:chgData name="Gargi Saha Samanta" userId="897cf2d613e9d4e3" providerId="LiveId" clId="{9FD16B07-E36C-4557-802A-F15CC7629B87}" dt="2022-01-25T06:27:06.107" v="1801" actId="20577"/>
          <ac:spMkLst>
            <pc:docMk/>
            <pc:sldMk cId="2429946627" sldId="294"/>
            <ac:spMk id="2" creationId="{8A1791A0-835A-4C6B-A23A-7179D561A63D}"/>
          </ac:spMkLst>
        </pc:spChg>
        <pc:spChg chg="mod">
          <ac:chgData name="Gargi Saha Samanta" userId="897cf2d613e9d4e3" providerId="LiveId" clId="{9FD16B07-E36C-4557-802A-F15CC7629B87}" dt="2022-01-25T06:27:14.893" v="1802" actId="14100"/>
          <ac:spMkLst>
            <pc:docMk/>
            <pc:sldMk cId="2429946627" sldId="294"/>
            <ac:spMk id="3" creationId="{04D6E610-4744-42A6-9ECB-6109B1EDCF4B}"/>
          </ac:spMkLst>
        </pc:spChg>
        <pc:picChg chg="add mod">
          <ac:chgData name="Gargi Saha Samanta" userId="897cf2d613e9d4e3" providerId="LiveId" clId="{9FD16B07-E36C-4557-802A-F15CC7629B87}" dt="2022-01-25T07:19:46.342" v="1899" actId="14100"/>
          <ac:picMkLst>
            <pc:docMk/>
            <pc:sldMk cId="2429946627" sldId="294"/>
            <ac:picMk id="30722" creationId="{B93FD208-83CC-4B7D-88E5-457C13524B4C}"/>
          </ac:picMkLst>
        </pc:picChg>
      </pc:sldChg>
      <pc:sldChg chg="addSp delSp modSp new mod">
        <pc:chgData name="Gargi Saha Samanta" userId="897cf2d613e9d4e3" providerId="LiveId" clId="{9FD16B07-E36C-4557-802A-F15CC7629B87}" dt="2022-01-25T07:32:32.813" v="1972" actId="2711"/>
        <pc:sldMkLst>
          <pc:docMk/>
          <pc:sldMk cId="1542877994" sldId="295"/>
        </pc:sldMkLst>
        <pc:spChg chg="mod">
          <ac:chgData name="Gargi Saha Samanta" userId="897cf2d613e9d4e3" providerId="LiveId" clId="{9FD16B07-E36C-4557-802A-F15CC7629B87}" dt="2022-01-25T07:32:32.813" v="1972" actId="2711"/>
          <ac:spMkLst>
            <pc:docMk/>
            <pc:sldMk cId="1542877994" sldId="295"/>
            <ac:spMk id="2" creationId="{7B98E437-E8A6-4E3B-9198-8629D3C00311}"/>
          </ac:spMkLst>
        </pc:spChg>
        <pc:spChg chg="del">
          <ac:chgData name="Gargi Saha Samanta" userId="897cf2d613e9d4e3" providerId="LiveId" clId="{9FD16B07-E36C-4557-802A-F15CC7629B87}" dt="2022-01-25T06:39:25.229" v="1806"/>
          <ac:spMkLst>
            <pc:docMk/>
            <pc:sldMk cId="1542877994" sldId="295"/>
            <ac:spMk id="3" creationId="{C07775BE-520F-410B-B770-04F4CFAC46BF}"/>
          </ac:spMkLst>
        </pc:spChg>
        <pc:picChg chg="add del">
          <ac:chgData name="Gargi Saha Samanta" userId="897cf2d613e9d4e3" providerId="LiveId" clId="{9FD16B07-E36C-4557-802A-F15CC7629B87}" dt="2022-01-25T06:39:21.896" v="1805"/>
          <ac:picMkLst>
            <pc:docMk/>
            <pc:sldMk cId="1542877994" sldId="295"/>
            <ac:picMk id="24578" creationId="{6206BAFF-0C23-4461-8877-0959F4DE542A}"/>
          </ac:picMkLst>
        </pc:picChg>
        <pc:picChg chg="add mod">
          <ac:chgData name="Gargi Saha Samanta" userId="897cf2d613e9d4e3" providerId="LiveId" clId="{9FD16B07-E36C-4557-802A-F15CC7629B87}" dt="2022-01-25T06:41:09.757" v="1820" actId="14100"/>
          <ac:picMkLst>
            <pc:docMk/>
            <pc:sldMk cId="1542877994" sldId="295"/>
            <ac:picMk id="24580" creationId="{AC6BF1B8-DF47-4ABB-A2CE-14C135F33D96}"/>
          </ac:picMkLst>
        </pc:picChg>
      </pc:sldChg>
      <pc:sldChg chg="addSp delSp modSp new mod">
        <pc:chgData name="Gargi Saha Samanta" userId="897cf2d613e9d4e3" providerId="LiveId" clId="{9FD16B07-E36C-4557-802A-F15CC7629B87}" dt="2022-01-25T07:42:15.825" v="2014" actId="14100"/>
        <pc:sldMkLst>
          <pc:docMk/>
          <pc:sldMk cId="28853014" sldId="296"/>
        </pc:sldMkLst>
        <pc:spChg chg="mod">
          <ac:chgData name="Gargi Saha Samanta" userId="897cf2d613e9d4e3" providerId="LiveId" clId="{9FD16B07-E36C-4557-802A-F15CC7629B87}" dt="2022-01-25T07:42:10.454" v="2012" actId="20577"/>
          <ac:spMkLst>
            <pc:docMk/>
            <pc:sldMk cId="28853014" sldId="296"/>
            <ac:spMk id="2" creationId="{BF2A6022-DE28-4BDC-A312-FD1E4B2C3379}"/>
          </ac:spMkLst>
        </pc:spChg>
        <pc:spChg chg="del">
          <ac:chgData name="Gargi Saha Samanta" userId="897cf2d613e9d4e3" providerId="LiveId" clId="{9FD16B07-E36C-4557-802A-F15CC7629B87}" dt="2022-01-25T06:42:40.050" v="1827"/>
          <ac:spMkLst>
            <pc:docMk/>
            <pc:sldMk cId="28853014" sldId="296"/>
            <ac:spMk id="3" creationId="{A921DAF1-3794-4005-9A7A-03120CBCC60E}"/>
          </ac:spMkLst>
        </pc:spChg>
        <pc:picChg chg="add mod">
          <ac:chgData name="Gargi Saha Samanta" userId="897cf2d613e9d4e3" providerId="LiveId" clId="{9FD16B07-E36C-4557-802A-F15CC7629B87}" dt="2022-01-25T07:42:15.825" v="2014" actId="14100"/>
          <ac:picMkLst>
            <pc:docMk/>
            <pc:sldMk cId="28853014" sldId="296"/>
            <ac:picMk id="25602" creationId="{42AAA433-68AD-4675-AEC9-336EDD1B5C4D}"/>
          </ac:picMkLst>
        </pc:picChg>
        <pc:picChg chg="add mod">
          <ac:chgData name="Gargi Saha Samanta" userId="897cf2d613e9d4e3" providerId="LiveId" clId="{9FD16B07-E36C-4557-802A-F15CC7629B87}" dt="2022-01-25T07:22:22.592" v="1912" actId="1076"/>
          <ac:picMkLst>
            <pc:docMk/>
            <pc:sldMk cId="28853014" sldId="296"/>
            <ac:picMk id="25604" creationId="{871A9BB5-7C19-4820-B3A8-57F822675561}"/>
          </ac:picMkLst>
        </pc:picChg>
      </pc:sldChg>
      <pc:sldChg chg="addSp delSp modSp new">
        <pc:chgData name="Gargi Saha Samanta" userId="897cf2d613e9d4e3" providerId="LiveId" clId="{9FD16B07-E36C-4557-802A-F15CC7629B87}" dt="2022-01-25T07:32:54.227" v="1974" actId="1076"/>
        <pc:sldMkLst>
          <pc:docMk/>
          <pc:sldMk cId="434005303" sldId="297"/>
        </pc:sldMkLst>
        <pc:picChg chg="add del">
          <ac:chgData name="Gargi Saha Samanta" userId="897cf2d613e9d4e3" providerId="LiveId" clId="{9FD16B07-E36C-4557-802A-F15CC7629B87}" dt="2022-01-25T07:27:55.169" v="1933" actId="478"/>
          <ac:picMkLst>
            <pc:docMk/>
            <pc:sldMk cId="434005303" sldId="297"/>
            <ac:picMk id="33794" creationId="{E5B03A24-7B95-4EE3-B558-5D8D5604DBDD}"/>
          </ac:picMkLst>
        </pc:picChg>
        <pc:picChg chg="add mod">
          <ac:chgData name="Gargi Saha Samanta" userId="897cf2d613e9d4e3" providerId="LiveId" clId="{9FD16B07-E36C-4557-802A-F15CC7629B87}" dt="2022-01-25T07:32:54.227" v="1974" actId="1076"/>
          <ac:picMkLst>
            <pc:docMk/>
            <pc:sldMk cId="434005303" sldId="297"/>
            <ac:picMk id="33796" creationId="{D116A5E6-4A55-449B-BA88-CE1B098D36F5}"/>
          </ac:picMkLst>
        </pc:picChg>
      </pc:sldChg>
      <pc:sldChg chg="addSp modSp new del mod">
        <pc:chgData name="Gargi Saha Samanta" userId="897cf2d613e9d4e3" providerId="LiveId" clId="{9FD16B07-E36C-4557-802A-F15CC7629B87}" dt="2022-01-25T07:27:15.706" v="1930" actId="2696"/>
        <pc:sldMkLst>
          <pc:docMk/>
          <pc:sldMk cId="2073041056" sldId="297"/>
        </pc:sldMkLst>
        <pc:spChg chg="mod">
          <ac:chgData name="Gargi Saha Samanta" userId="897cf2d613e9d4e3" providerId="LiveId" clId="{9FD16B07-E36C-4557-802A-F15CC7629B87}" dt="2022-01-25T07:27:04.856" v="1929" actId="6549"/>
          <ac:spMkLst>
            <pc:docMk/>
            <pc:sldMk cId="2073041056" sldId="297"/>
            <ac:spMk id="2" creationId="{F4C2C4BE-40AD-4737-9C4D-4CBAF893FFEB}"/>
          </ac:spMkLst>
        </pc:spChg>
        <pc:picChg chg="add">
          <ac:chgData name="Gargi Saha Samanta" userId="897cf2d613e9d4e3" providerId="LiveId" clId="{9FD16B07-E36C-4557-802A-F15CC7629B87}" dt="2022-01-25T07:26:59.966" v="1928"/>
          <ac:picMkLst>
            <pc:docMk/>
            <pc:sldMk cId="2073041056" sldId="297"/>
            <ac:picMk id="32770" creationId="{2BCEA16A-4A52-4D4C-9A94-75A50D6F81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6" name="Footer Placeholder 5">
            <a:extLst>
              <a:ext uri="{FF2B5EF4-FFF2-40B4-BE49-F238E27FC236}">
                <a16:creationId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8" name="Footer Placeholder 7">
            <a:extLst>
              <a:ext uri="{FF2B5EF4-FFF2-40B4-BE49-F238E27FC236}">
                <a16:creationId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4" name="Footer Placeholder 3">
            <a:extLst>
              <a:ext uri="{FF2B5EF4-FFF2-40B4-BE49-F238E27FC236}">
                <a16:creationId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3" name="Footer Placeholder 2">
            <a:extLst>
              <a:ext uri="{FF2B5EF4-FFF2-40B4-BE49-F238E27FC236}">
                <a16:creationId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6" name="Footer Placeholder 5">
            <a:extLst>
              <a:ext uri="{FF2B5EF4-FFF2-40B4-BE49-F238E27FC236}">
                <a16:creationId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06-02-2022</a:t>
            </a:fld>
            <a:endParaRPr lang="en-IN"/>
          </a:p>
        </p:txBody>
      </p:sp>
      <p:sp>
        <p:nvSpPr>
          <p:cNvPr id="6" name="Footer Placeholder 5">
            <a:extLst>
              <a:ext uri="{FF2B5EF4-FFF2-40B4-BE49-F238E27FC236}">
                <a16:creationId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06-02-2022</a:t>
            </a:fld>
            <a:endParaRPr lang="en-IN"/>
          </a:p>
        </p:txBody>
      </p:sp>
      <p:sp>
        <p:nvSpPr>
          <p:cNvPr id="5" name="Footer Placeholder 4">
            <a:extLst>
              <a:ext uri="{FF2B5EF4-FFF2-40B4-BE49-F238E27FC236}">
                <a16:creationId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8/notebooks/Internship%2022/ML%20Projects/Micro%20Credit%20Loan%20Prediction.ipynb#Exploratory-Data-Analysis-of-original-data" TargetMode="Externa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783840"/>
            <a:ext cx="8596393" cy="1571184"/>
          </a:xfrm>
        </p:spPr>
        <p:txBody>
          <a:bodyPr>
            <a:normAutofit fontScale="90000"/>
          </a:bodyPr>
          <a:lstStyle/>
          <a:p>
            <a:pPr algn="ctr"/>
            <a:r>
              <a:rPr lang="en-IN" dirty="0"/>
              <a:t>Micro Credit Loan </a:t>
            </a:r>
            <a:r>
              <a:rPr lang="en-IN" dirty="0" err="1"/>
              <a:t>DefaultPrediction</a:t>
            </a:r>
            <a:endParaRPr lang="en-IN" dirty="0"/>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991532" y="4510007"/>
            <a:ext cx="7589348" cy="984142"/>
          </a:xfrm>
        </p:spPr>
        <p:txBody>
          <a:bodyPr>
            <a:normAutofit fontScale="40000" lnSpcReduction="20000"/>
          </a:bodyPr>
          <a:lstStyle/>
          <a:p>
            <a:pPr algn="l"/>
            <a:r>
              <a:rPr lang="en-IN" sz="5500" dirty="0"/>
              <a:t>												By </a:t>
            </a:r>
          </a:p>
          <a:p>
            <a:r>
              <a:rPr lang="en-IN" sz="5500" dirty="0"/>
              <a:t>Gargi Saha Samanta</a:t>
            </a:r>
          </a:p>
        </p:txBody>
      </p:sp>
      <p:pic>
        <p:nvPicPr>
          <p:cNvPr id="1026" name="Picture 2" descr="Huge Human Hand Stretch Money To Woman with Tablet from Smartphone Screen. Micro  Credit Finance Organization Stock Vector - Illustration of hand, girl:  174453215">
            <a:extLst>
              <a:ext uri="{FF2B5EF4-FFF2-40B4-BE49-F238E27FC236}">
                <a16:creationId xmlns:a16="http://schemas.microsoft.com/office/drawing/2014/main" id="{A60D0301-C148-4316-B2D3-39DB49BC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080" y="301626"/>
            <a:ext cx="7416799" cy="232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7CE7-8FA5-4A13-990D-00E767364FEC}"/>
              </a:ext>
            </a:extLst>
          </p:cNvPr>
          <p:cNvSpPr>
            <a:spLocks noGrp="1"/>
          </p:cNvSpPr>
          <p:nvPr>
            <p:ph type="title"/>
          </p:nvPr>
        </p:nvSpPr>
        <p:spPr>
          <a:xfrm>
            <a:off x="677334" y="210312"/>
            <a:ext cx="8596668" cy="539496"/>
          </a:xfrm>
        </p:spPr>
        <p:txBody>
          <a:bodyPr>
            <a:normAutofit fontScale="90000"/>
          </a:bodyPr>
          <a:lstStyle/>
          <a:p>
            <a:r>
              <a:rPr lang="en-IN" dirty="0">
                <a:solidFill>
                  <a:schemeClr val="tx1"/>
                </a:solidFill>
              </a:rPr>
              <a:t>Almost all the data are left skewed</a:t>
            </a:r>
          </a:p>
        </p:txBody>
      </p:sp>
      <p:pic>
        <p:nvPicPr>
          <p:cNvPr id="9218" name="Picture 2">
            <a:extLst>
              <a:ext uri="{FF2B5EF4-FFF2-40B4-BE49-F238E27FC236}">
                <a16:creationId xmlns:a16="http://schemas.microsoft.com/office/drawing/2014/main" id="{82B5927F-6063-4477-A23C-9C8D0AD7E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56013"/>
            <a:ext cx="4407408" cy="17741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56601C-79EF-467B-BFD0-61C77886E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0" y="4841148"/>
            <a:ext cx="4914900" cy="188859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2A63C11-61CF-4407-A968-8484BB48C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75" y="2880120"/>
            <a:ext cx="4103070" cy="1769244"/>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A612FBD2-D447-41D2-AF88-385FAC9056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177" y="1056013"/>
            <a:ext cx="4695825" cy="1774175"/>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CDC16B56-5EDA-401A-84D3-37B646175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3160" y="4841628"/>
            <a:ext cx="4527804" cy="1888116"/>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B2F4DB96-5097-438D-8984-7B69BB86E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9414" y="2949060"/>
            <a:ext cx="4704588" cy="170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7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7B33-A190-4918-A7DE-6A8DD352282C}"/>
              </a:ext>
            </a:extLst>
          </p:cNvPr>
          <p:cNvSpPr>
            <a:spLocks noGrp="1"/>
          </p:cNvSpPr>
          <p:nvPr>
            <p:ph type="title"/>
          </p:nvPr>
        </p:nvSpPr>
        <p:spPr>
          <a:xfrm>
            <a:off x="677334" y="609600"/>
            <a:ext cx="8596668" cy="853440"/>
          </a:xfrm>
        </p:spPr>
        <p:txBody>
          <a:bodyPr/>
          <a:lstStyle/>
          <a:p>
            <a:endParaRPr lang="en-IN" dirty="0"/>
          </a:p>
        </p:txBody>
      </p:sp>
      <p:pic>
        <p:nvPicPr>
          <p:cNvPr id="10242" name="Picture 2">
            <a:extLst>
              <a:ext uri="{FF2B5EF4-FFF2-40B4-BE49-F238E27FC236}">
                <a16:creationId xmlns:a16="http://schemas.microsoft.com/office/drawing/2014/main" id="{F0D441D6-6657-4997-9236-7AD34CCD3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05" y="1686687"/>
            <a:ext cx="4372704" cy="169659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C70207C-4691-4DF8-AE34-1F3A34AB4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432" y="1621884"/>
            <a:ext cx="4800600" cy="182619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05761DC-8F2A-4A8E-9773-F5E7B4261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93" y="3471450"/>
            <a:ext cx="4466127" cy="1581911"/>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FF1017A-0D13-4587-A290-050822CDE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720" y="3495613"/>
            <a:ext cx="4800599" cy="164591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4BC123D6-75B2-43ED-B4B7-52D297E71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83" y="5053361"/>
            <a:ext cx="4419416" cy="164591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3AE47C4B-363F-4AEC-BC06-9EC7663B5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432" y="5189064"/>
            <a:ext cx="4544570" cy="153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7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18C5-5858-409D-8B51-4A79DDC9AF5D}"/>
              </a:ext>
            </a:extLst>
          </p:cNvPr>
          <p:cNvSpPr>
            <a:spLocks noGrp="1"/>
          </p:cNvSpPr>
          <p:nvPr>
            <p:ph type="title"/>
          </p:nvPr>
        </p:nvSpPr>
        <p:spPr>
          <a:xfrm>
            <a:off x="677334" y="609600"/>
            <a:ext cx="8596668" cy="999460"/>
          </a:xfrm>
        </p:spPr>
        <p:txBody>
          <a:bodyPr/>
          <a:lstStyle/>
          <a:p>
            <a:endParaRPr lang="en-IN" dirty="0"/>
          </a:p>
        </p:txBody>
      </p:sp>
      <p:pic>
        <p:nvPicPr>
          <p:cNvPr id="4" name="Picture 10">
            <a:extLst>
              <a:ext uri="{FF2B5EF4-FFF2-40B4-BE49-F238E27FC236}">
                <a16:creationId xmlns:a16="http://schemas.microsoft.com/office/drawing/2014/main" id="{9DF73B30-7048-4D50-9F6F-83862087AE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492" y="1822198"/>
            <a:ext cx="4586176" cy="153011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A37D0EB6-D7EC-4F7D-9BD2-C04F0A00D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918" y="1844786"/>
            <a:ext cx="4470105" cy="153011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8908E7F-CD48-4883-BEA7-8A1F23199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92" y="3429000"/>
            <a:ext cx="458617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94E447C-24A7-4A17-AC73-F0E012EA1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550" y="3384107"/>
            <a:ext cx="4448840" cy="141058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FF0E6E07-0B28-4B8C-86F2-CA233E82E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92" y="4846603"/>
            <a:ext cx="480060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4A4813A-9FB8-4FF5-BFA9-C6D51724E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0092" y="4846603"/>
            <a:ext cx="4386298" cy="140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4867-E40E-477C-A460-F8A0E5C53821}"/>
              </a:ext>
            </a:extLst>
          </p:cNvPr>
          <p:cNvSpPr>
            <a:spLocks noGrp="1"/>
          </p:cNvSpPr>
          <p:nvPr>
            <p:ph type="title"/>
          </p:nvPr>
        </p:nvSpPr>
        <p:spPr/>
        <p:txBody>
          <a:bodyPr>
            <a:normAutofit/>
          </a:bodyPr>
          <a:lstStyle/>
          <a:p>
            <a:r>
              <a:rPr lang="en-US" sz="2000" b="0" i="0" dirty="0">
                <a:solidFill>
                  <a:srgbClr val="000000"/>
                </a:solidFill>
                <a:effectLst/>
                <a:latin typeface="Helvetica Neue"/>
              </a:rPr>
              <a:t>Almost all features are having outliers . </a:t>
            </a:r>
            <a:br>
              <a:rPr lang="en-US" sz="2000" b="0" i="0" dirty="0">
                <a:solidFill>
                  <a:srgbClr val="000000"/>
                </a:solidFill>
                <a:effectLst/>
                <a:latin typeface="Helvetica Neue"/>
              </a:rPr>
            </a:br>
            <a:r>
              <a:rPr lang="en-US" sz="2000" b="0" i="0" dirty="0">
                <a:solidFill>
                  <a:srgbClr val="000000"/>
                </a:solidFill>
                <a:effectLst/>
                <a:latin typeface="Helvetica Neue"/>
              </a:rPr>
              <a:t>Some are treated as its important to treat them for training the model but also some are left unhandled as its normal to have such outliers.</a:t>
            </a:r>
            <a:endParaRPr lang="en-IN" sz="2000" dirty="0"/>
          </a:p>
        </p:txBody>
      </p:sp>
      <p:pic>
        <p:nvPicPr>
          <p:cNvPr id="12290" name="Picture 2">
            <a:extLst>
              <a:ext uri="{FF2B5EF4-FFF2-40B4-BE49-F238E27FC236}">
                <a16:creationId xmlns:a16="http://schemas.microsoft.com/office/drawing/2014/main" id="{BF30F0BA-B23D-4553-8B87-0234A82EB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300073"/>
            <a:ext cx="4266625" cy="309584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F0A7750F-F755-448E-9028-B923178FB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243" y="2376488"/>
            <a:ext cx="44196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5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AC90-EC18-44E3-8F31-2A6B10EDD3DF}"/>
              </a:ext>
            </a:extLst>
          </p:cNvPr>
          <p:cNvSpPr>
            <a:spLocks noGrp="1"/>
          </p:cNvSpPr>
          <p:nvPr>
            <p:ph type="title"/>
          </p:nvPr>
        </p:nvSpPr>
        <p:spPr>
          <a:xfrm>
            <a:off x="677334" y="274320"/>
            <a:ext cx="10853250" cy="1883664"/>
          </a:xfrm>
        </p:spPr>
        <p:txBody>
          <a:bodyPr>
            <a:normAutofit fontScale="90000"/>
          </a:bodyPr>
          <a:lstStyle/>
          <a:p>
            <a:r>
              <a:rPr lang="en-US" sz="1400" b="1" i="0" dirty="0">
                <a:solidFill>
                  <a:srgbClr val="000000"/>
                </a:solidFill>
                <a:effectLst/>
                <a:latin typeface="Helvetica Neue"/>
              </a:rPr>
              <a:t>Observation:</a:t>
            </a:r>
            <a:br>
              <a:rPr lang="en-US" sz="1400" b="0" i="0" dirty="0">
                <a:solidFill>
                  <a:srgbClr val="000000"/>
                </a:solidFill>
                <a:effectLst/>
                <a:latin typeface="Helvetica Neue"/>
              </a:rPr>
            </a:br>
            <a:r>
              <a:rPr lang="en-US" sz="1400" b="0" i="0" dirty="0">
                <a:solidFill>
                  <a:srgbClr val="000000"/>
                </a:solidFill>
                <a:effectLst/>
                <a:latin typeface="Helvetica Neue"/>
              </a:rPr>
              <a:t>1. 	</a:t>
            </a:r>
            <a:r>
              <a:rPr lang="en-US" sz="1800" b="0" i="0" dirty="0">
                <a:solidFill>
                  <a:srgbClr val="000000"/>
                </a:solidFill>
                <a:effectLst/>
                <a:latin typeface="Helvetica Neue"/>
              </a:rPr>
              <a:t>The payback30 and payback90 show strong negative correlation with the target 	variable 'label’.</a:t>
            </a:r>
            <a:br>
              <a:rPr lang="en-US" sz="1800" b="0" i="0" dirty="0">
                <a:solidFill>
                  <a:srgbClr val="000000"/>
                </a:solidFill>
                <a:effectLst/>
                <a:latin typeface="Helvetica Neue"/>
              </a:rPr>
            </a:br>
            <a:r>
              <a:rPr lang="en-US" sz="1800" b="0" i="0" dirty="0">
                <a:solidFill>
                  <a:srgbClr val="000000"/>
                </a:solidFill>
                <a:effectLst/>
                <a:latin typeface="Helvetica Neue"/>
              </a:rPr>
              <a:t>2.	 Rental30 and rental90 are </a:t>
            </a:r>
            <a:r>
              <a:rPr lang="en-US" sz="1800" b="0" i="0" dirty="0" err="1">
                <a:solidFill>
                  <a:srgbClr val="000000"/>
                </a:solidFill>
                <a:effectLst/>
                <a:latin typeface="Helvetica Neue"/>
              </a:rPr>
              <a:t>hioghly</a:t>
            </a:r>
            <a:r>
              <a:rPr lang="en-US" sz="1800" b="0" i="0" dirty="0">
                <a:solidFill>
                  <a:srgbClr val="000000"/>
                </a:solidFill>
                <a:effectLst/>
                <a:latin typeface="Helvetica Neue"/>
              </a:rPr>
              <a:t> correlated to daily_dec30 and daily_dec90.</a:t>
            </a:r>
            <a:br>
              <a:rPr lang="en-US" sz="1800" b="0" i="0" dirty="0">
                <a:solidFill>
                  <a:srgbClr val="000000"/>
                </a:solidFill>
                <a:effectLst/>
                <a:latin typeface="Helvetica Neue"/>
              </a:rPr>
            </a:br>
            <a:r>
              <a:rPr lang="en-US" sz="1800" b="0" i="0" dirty="0">
                <a:solidFill>
                  <a:srgbClr val="000000"/>
                </a:solidFill>
                <a:effectLst/>
                <a:latin typeface="Helvetica Neue"/>
              </a:rPr>
              <a:t>3.	 </a:t>
            </a:r>
            <a:r>
              <a:rPr lang="en-US" sz="1800" b="0" i="0" dirty="0" err="1">
                <a:solidFill>
                  <a:srgbClr val="000000"/>
                </a:solidFill>
                <a:effectLst/>
                <a:latin typeface="Helvetica Neue"/>
              </a:rPr>
              <a:t>amt_loan</a:t>
            </a:r>
            <a:r>
              <a:rPr lang="en-US" sz="1800" b="0" i="0" dirty="0">
                <a:solidFill>
                  <a:srgbClr val="000000"/>
                </a:solidFill>
                <a:effectLst/>
                <a:latin typeface="Helvetica Neue"/>
              </a:rPr>
              <a:t> 30 and </a:t>
            </a:r>
            <a:r>
              <a:rPr lang="en-US" sz="1800" b="0" i="0" dirty="0" err="1">
                <a:solidFill>
                  <a:srgbClr val="000000"/>
                </a:solidFill>
                <a:effectLst/>
                <a:latin typeface="Helvetica Neue"/>
              </a:rPr>
              <a:t>amt_loan</a:t>
            </a:r>
            <a:r>
              <a:rPr lang="en-US" sz="1800" b="0" i="0" dirty="0">
                <a:solidFill>
                  <a:srgbClr val="000000"/>
                </a:solidFill>
                <a:effectLst/>
                <a:latin typeface="Helvetica Neue"/>
              </a:rPr>
              <a:t> 90 are strongly correlated.</a:t>
            </a:r>
            <a:br>
              <a:rPr lang="en-US" sz="1800" b="0" i="0" dirty="0">
                <a:solidFill>
                  <a:srgbClr val="000000"/>
                </a:solidFill>
                <a:effectLst/>
                <a:latin typeface="Helvetica Neue"/>
              </a:rPr>
            </a:br>
            <a:r>
              <a:rPr lang="en-US" sz="1800" dirty="0">
                <a:solidFill>
                  <a:srgbClr val="000000"/>
                </a:solidFill>
                <a:latin typeface="Helvetica Neue"/>
              </a:rPr>
              <a:t>4.	</a:t>
            </a:r>
            <a:r>
              <a:rPr lang="en-US" sz="1800" b="0" i="0" dirty="0">
                <a:solidFill>
                  <a:srgbClr val="000000"/>
                </a:solidFill>
                <a:effectLst/>
                <a:latin typeface="Helvetica Neue"/>
              </a:rPr>
              <a:t>cnt_amt30 and amt_loan30 are also strongly correlated.</a:t>
            </a:r>
            <a:br>
              <a:rPr lang="en-US" sz="1800" b="0" i="0" dirty="0">
                <a:solidFill>
                  <a:srgbClr val="000000"/>
                </a:solidFill>
                <a:effectLst/>
                <a:latin typeface="Helvetica Neue"/>
              </a:rPr>
            </a:br>
            <a:r>
              <a:rPr lang="en-US" sz="1800" b="0" i="0" dirty="0">
                <a:solidFill>
                  <a:srgbClr val="000000"/>
                </a:solidFill>
                <a:effectLst/>
                <a:latin typeface="Helvetica Neue"/>
              </a:rPr>
              <a:t>5. 	medianamnt30 and medianamnt90 are highly correlated to each other.</a:t>
            </a:r>
            <a:br>
              <a:rPr lang="en-US" sz="1800" b="0" i="0" dirty="0">
                <a:solidFill>
                  <a:srgbClr val="000000"/>
                </a:solidFill>
                <a:effectLst/>
                <a:latin typeface="Helvetica Neue"/>
              </a:rPr>
            </a:br>
            <a:r>
              <a:rPr lang="en-US" sz="1800" b="0" i="0" dirty="0">
                <a:solidFill>
                  <a:srgbClr val="000000"/>
                </a:solidFill>
                <a:effectLst/>
                <a:latin typeface="Helvetica Neue"/>
              </a:rPr>
              <a:t>6.	 Also some of the features such as 	amt_ma_rech30, 	amt_ma_rech90,cnt_ma_reach30 and cnt_ma_rech90 and cntda_reach30 and 	cnt_da_reach90 are mildly correlated.</a:t>
            </a:r>
            <a:br>
              <a:rPr lang="en-US" sz="1800" b="0" i="0" dirty="0">
                <a:solidFill>
                  <a:srgbClr val="000000"/>
                </a:solidFill>
                <a:effectLst/>
                <a:latin typeface="Helvetica Neue"/>
              </a:rPr>
            </a:br>
            <a:endParaRPr lang="en-IN" sz="1800" dirty="0"/>
          </a:p>
        </p:txBody>
      </p:sp>
      <p:pic>
        <p:nvPicPr>
          <p:cNvPr id="13314" name="Picture 2">
            <a:extLst>
              <a:ext uri="{FF2B5EF4-FFF2-40B4-BE49-F238E27FC236}">
                <a16:creationId xmlns:a16="http://schemas.microsoft.com/office/drawing/2014/main" id="{13738967-9764-4304-8363-B30894C0A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940" y="2286000"/>
            <a:ext cx="11220772" cy="44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7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778-CBC8-4E46-AE50-29EC21F3AB75}"/>
              </a:ext>
            </a:extLst>
          </p:cNvPr>
          <p:cNvSpPr>
            <a:spLocks noGrp="1"/>
          </p:cNvSpPr>
          <p:nvPr>
            <p:ph type="title"/>
          </p:nvPr>
        </p:nvSpPr>
        <p:spPr>
          <a:xfrm>
            <a:off x="677334" y="302217"/>
            <a:ext cx="8596668" cy="798163"/>
          </a:xfrm>
        </p:spPr>
        <p:txBody>
          <a:bodyPr>
            <a:noAutofit/>
          </a:bodyPr>
          <a:lstStyle/>
          <a:p>
            <a:pPr algn="l"/>
            <a:r>
              <a:rPr lang="en-IN" sz="1400" b="1" i="0" dirty="0">
                <a:solidFill>
                  <a:srgbClr val="000000"/>
                </a:solidFill>
                <a:effectLst/>
                <a:latin typeface="Arial" panose="020B0604020202020204" pitchFamily="34" charset="0"/>
                <a:cs typeface="Arial" panose="020B0604020202020204" pitchFamily="34" charset="0"/>
              </a:rPr>
              <a:t>EDA of </a:t>
            </a:r>
            <a:r>
              <a:rPr lang="en-IN" sz="1400" b="1" dirty="0">
                <a:solidFill>
                  <a:srgbClr val="000000"/>
                </a:solidFill>
                <a:latin typeface="Arial" panose="020B0604020202020204" pitchFamily="34" charset="0"/>
                <a:cs typeface="Arial" panose="020B0604020202020204" pitchFamily="34" charset="0"/>
              </a:rPr>
              <a:t>N</a:t>
            </a:r>
            <a:r>
              <a:rPr lang="en-IN" sz="1400" b="1" i="0" dirty="0">
                <a:solidFill>
                  <a:srgbClr val="000000"/>
                </a:solidFill>
                <a:effectLst/>
                <a:latin typeface="Arial" panose="020B0604020202020204" pitchFamily="34" charset="0"/>
                <a:cs typeface="Arial" panose="020B0604020202020204" pitchFamily="34" charset="0"/>
              </a:rPr>
              <a:t>umerical features on Clean Data:</a:t>
            </a:r>
            <a:br>
              <a:rPr lang="en-IN" sz="1400" b="1" i="0" dirty="0">
                <a:solidFill>
                  <a:srgbClr val="000000"/>
                </a:solidFill>
                <a:effectLst/>
                <a:latin typeface="Arial" panose="020B0604020202020204" pitchFamily="34" charset="0"/>
                <a:cs typeface="Arial" panose="020B0604020202020204" pitchFamily="34" charset="0"/>
              </a:rPr>
            </a:br>
            <a:r>
              <a:rPr lang="en-IN" sz="1400" b="1" i="0" dirty="0">
                <a:solidFill>
                  <a:srgbClr val="000000"/>
                </a:solidFill>
                <a:effectLst/>
                <a:latin typeface="Arial" panose="020B0604020202020204" pitchFamily="34" charset="0"/>
                <a:cs typeface="Arial" panose="020B0604020202020204" pitchFamily="34" charset="0"/>
              </a:rPr>
              <a:t>1.	 </a:t>
            </a:r>
            <a:r>
              <a:rPr lang="en-US" sz="1400" b="0" i="0" dirty="0">
                <a:solidFill>
                  <a:srgbClr val="000000"/>
                </a:solidFill>
                <a:effectLst/>
                <a:latin typeface="Helvetica Neue"/>
              </a:rPr>
              <a:t>After cleaning the data we can see some improvements in the data distribution.</a:t>
            </a:r>
            <a:br>
              <a:rPr lang="en-US" sz="1400" b="0" i="0" dirty="0">
                <a:solidFill>
                  <a:srgbClr val="000000"/>
                </a:solidFill>
                <a:effectLst/>
                <a:latin typeface="Helvetica Neue"/>
              </a:rPr>
            </a:br>
            <a:r>
              <a:rPr lang="en-US" sz="1400" b="0" i="0" dirty="0">
                <a:solidFill>
                  <a:srgbClr val="000000"/>
                </a:solidFill>
                <a:effectLst/>
                <a:latin typeface="Helvetica Neue"/>
              </a:rPr>
              <a:t>2.	The distributions still need to be transformed since some data are still skewed and need to be scaled.</a:t>
            </a:r>
            <a:br>
              <a:rPr lang="en-US" sz="1400" b="0" i="0" dirty="0">
                <a:solidFill>
                  <a:srgbClr val="000000"/>
                </a:solidFill>
                <a:effectLst/>
                <a:latin typeface="Helvetica Neue"/>
              </a:rPr>
            </a:br>
            <a:br>
              <a:rPr lang="en-IN" sz="1400" b="1" i="0" dirty="0">
                <a:solidFill>
                  <a:srgbClr val="000000"/>
                </a:solidFill>
                <a:effectLst/>
                <a:latin typeface="Helvetica Neue"/>
              </a:rPr>
            </a:br>
            <a:endParaRPr lang="en-IN" sz="1400" dirty="0"/>
          </a:p>
        </p:txBody>
      </p:sp>
      <p:pic>
        <p:nvPicPr>
          <p:cNvPr id="3" name="Picture 2">
            <a:extLst>
              <a:ext uri="{FF2B5EF4-FFF2-40B4-BE49-F238E27FC236}">
                <a16:creationId xmlns:a16="http://schemas.microsoft.com/office/drawing/2014/main" id="{0288ABDA-51F3-4914-AD9A-9E416081C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264" y="984144"/>
            <a:ext cx="5285232" cy="4963034"/>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6C0BC666-C1B2-4AC0-A77E-D1B7D2679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18" y="984144"/>
            <a:ext cx="5799982" cy="496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03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31C5-C0F2-46AC-A1B7-DA72F457D04E}"/>
              </a:ext>
            </a:extLst>
          </p:cNvPr>
          <p:cNvSpPr>
            <a:spLocks noGrp="1"/>
          </p:cNvSpPr>
          <p:nvPr>
            <p:ph type="title"/>
          </p:nvPr>
        </p:nvSpPr>
        <p:spPr>
          <a:xfrm>
            <a:off x="839788" y="365125"/>
            <a:ext cx="10515600" cy="457835"/>
          </a:xfrm>
        </p:spPr>
        <p:txBody>
          <a:bodyPr>
            <a:normAutofit fontScale="90000"/>
          </a:bodyPr>
          <a:lstStyle/>
          <a:p>
            <a:r>
              <a:rPr lang="en-IN" sz="2800" b="1" dirty="0"/>
              <a:t>Some important inferences that is being made are:</a:t>
            </a:r>
          </a:p>
        </p:txBody>
      </p:sp>
      <p:sp>
        <p:nvSpPr>
          <p:cNvPr id="4" name="Content Placeholder 3">
            <a:extLst>
              <a:ext uri="{FF2B5EF4-FFF2-40B4-BE49-F238E27FC236}">
                <a16:creationId xmlns:a16="http://schemas.microsoft.com/office/drawing/2014/main" id="{D3D1E12F-42ED-401C-B9D9-62AC542ADD9A}"/>
              </a:ext>
            </a:extLst>
          </p:cNvPr>
          <p:cNvSpPr>
            <a:spLocks noGrp="1"/>
          </p:cNvSpPr>
          <p:nvPr>
            <p:ph sz="half" idx="2"/>
          </p:nvPr>
        </p:nvSpPr>
        <p:spPr>
          <a:xfrm>
            <a:off x="814387" y="1170432"/>
            <a:ext cx="5157787" cy="5019231"/>
          </a:xfrm>
        </p:spPr>
        <p:txBody>
          <a:bodyPr>
            <a:normAutofit/>
          </a:bodyPr>
          <a:lstStyle/>
          <a:p>
            <a:pPr marL="133350" lvl="0" indent="0" algn="l" rtl="0">
              <a:lnSpc>
                <a:spcPct val="100000"/>
              </a:lnSpc>
              <a:spcBef>
                <a:spcPts val="0"/>
              </a:spcBef>
              <a:spcAft>
                <a:spcPts val="0"/>
              </a:spcAft>
              <a:buSzPts val="1500"/>
              <a:buNone/>
            </a:pPr>
            <a:r>
              <a:rPr lang="en-US" sz="1400" b="1" dirty="0">
                <a:latin typeface="Arial" panose="020B0604020202020204" pitchFamily="34" charset="0"/>
                <a:ea typeface="Calibri"/>
                <a:cs typeface="Arial" panose="020B0604020202020204" pitchFamily="34" charset="0"/>
                <a:sym typeface="Calibri"/>
              </a:rPr>
              <a:t>Aon</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ea typeface="Calibri"/>
              <a:cs typeface="Arial" panose="020B0604020202020204" pitchFamily="34" charset="0"/>
              <a:sym typeface="Calibri"/>
            </a:endParaRPr>
          </a:p>
          <a:p>
            <a:pPr marL="457200" lvl="0" indent="-323850" algn="l" rtl="0">
              <a:lnSpc>
                <a:spcPct val="100000"/>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After cleaning the date, the '</a:t>
            </a:r>
            <a:r>
              <a:rPr lang="en-US" sz="1400" dirty="0" err="1">
                <a:latin typeface="Arial" panose="020B0604020202020204" pitchFamily="34" charset="0"/>
                <a:ea typeface="Calibri"/>
                <a:cs typeface="Arial" panose="020B0604020202020204" pitchFamily="34" charset="0"/>
                <a:sym typeface="Calibri"/>
              </a:rPr>
              <a:t>aon</a:t>
            </a:r>
            <a:r>
              <a:rPr lang="en-US" sz="1400" dirty="0">
                <a:latin typeface="Arial" panose="020B0604020202020204" pitchFamily="34" charset="0"/>
                <a:ea typeface="Calibri"/>
                <a:cs typeface="Arial" panose="020B0604020202020204" pitchFamily="34" charset="0"/>
                <a:sym typeface="Calibri"/>
              </a:rPr>
              <a:t>' variable can distinguish between the labels 1 and 0.</a:t>
            </a:r>
          </a:p>
          <a:p>
            <a:pPr marL="457200" lvl="0" indent="-323850" algn="l" rtl="0">
              <a:lnSpc>
                <a:spcPct val="100000"/>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tenure of defaulters on an average is lesser than the tenure of defaulters on the cellular network.</a:t>
            </a:r>
          </a:p>
          <a:p>
            <a:pPr marL="133350" lvl="0" indent="0" algn="l" rtl="0">
              <a:lnSpc>
                <a:spcPct val="100000"/>
              </a:lnSpc>
              <a:spcBef>
                <a:spcPts val="0"/>
              </a:spcBef>
              <a:spcAft>
                <a:spcPts val="0"/>
              </a:spcAft>
              <a:buSzPts val="1500"/>
              <a:buNone/>
            </a:pPr>
            <a:endParaRPr lang="en" sz="1400" b="1" dirty="0">
              <a:latin typeface="Arial" panose="020B0604020202020204" pitchFamily="34" charset="0"/>
              <a:ea typeface="Calibri"/>
              <a:cs typeface="Arial" panose="020B0604020202020204" pitchFamily="34" charset="0"/>
              <a:sym typeface="Calibri"/>
            </a:endParaRPr>
          </a:p>
          <a:p>
            <a:pPr marL="133350" lvl="0" indent="0" algn="l" rtl="0">
              <a:lnSpc>
                <a:spcPct val="100000"/>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daily_decr30</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cs typeface="Arial" panose="020B0604020202020204" pitchFamily="34" charset="0"/>
            </a:endParaRP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Most of the values are pretty close.</a:t>
            </a: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The labels 0 and 1 are somewhat distinguished.</a:t>
            </a:r>
          </a:p>
          <a:p>
            <a:pPr marL="457200" lvl="0" indent="-325755" algn="l" rtl="0">
              <a:lnSpc>
                <a:spcPct val="100000"/>
              </a:lnSpc>
              <a:spcBef>
                <a:spcPts val="0"/>
              </a:spcBef>
              <a:spcAft>
                <a:spcPts val="0"/>
              </a:spcAft>
              <a:buSzPct val="100000"/>
              <a:buFont typeface="Calibri"/>
              <a:buChar char="●"/>
            </a:pPr>
            <a:r>
              <a:rPr lang="en-US" sz="1400" dirty="0">
                <a:latin typeface="Arial" panose="020B0604020202020204" pitchFamily="34" charset="0"/>
                <a:ea typeface="Calibri"/>
                <a:cs typeface="Arial" panose="020B0604020202020204" pitchFamily="34" charset="0"/>
                <a:sym typeface="Calibri"/>
              </a:rPr>
              <a:t>The daily spent amount for 30 days for defaulters is lesser than non defaulters on an average.</a:t>
            </a:r>
          </a:p>
          <a:p>
            <a:pPr marL="131445" lvl="0" indent="0" algn="l" rtl="0">
              <a:lnSpc>
                <a:spcPct val="100000"/>
              </a:lnSpc>
              <a:spcBef>
                <a:spcPts val="0"/>
              </a:spcBef>
              <a:spcAft>
                <a:spcPts val="0"/>
              </a:spcAft>
              <a:buSzPct val="100000"/>
              <a:buNone/>
            </a:pPr>
            <a:endParaRPr lang="en-US" sz="1400" dirty="0">
              <a:latin typeface="Arial" panose="020B0604020202020204" pitchFamily="34" charset="0"/>
              <a:ea typeface="Calibri"/>
              <a:cs typeface="Arial" panose="020B0604020202020204" pitchFamily="34" charset="0"/>
              <a:sym typeface="Calibri"/>
            </a:endParaRPr>
          </a:p>
          <a:p>
            <a:pPr marL="131445" lvl="0" indent="0" algn="l" rtl="0">
              <a:lnSpc>
                <a:spcPct val="100000"/>
              </a:lnSpc>
              <a:spcBef>
                <a:spcPts val="0"/>
              </a:spcBef>
              <a:spcAft>
                <a:spcPts val="0"/>
              </a:spcAft>
              <a:buSzPct val="100000"/>
              <a:buNone/>
            </a:pPr>
            <a:r>
              <a:rPr lang="en" sz="1400" b="1" dirty="0">
                <a:latin typeface="Arial" panose="020B0604020202020204" pitchFamily="34" charset="0"/>
                <a:ea typeface="Calibri"/>
                <a:cs typeface="Arial" panose="020B0604020202020204" pitchFamily="34" charset="0"/>
                <a:sym typeface="Calibri"/>
              </a:rPr>
              <a:t>daily_decr90</a:t>
            </a:r>
          </a:p>
          <a:p>
            <a:pPr marL="131445" lvl="0" indent="0" algn="l" rtl="0">
              <a:lnSpc>
                <a:spcPct val="100000"/>
              </a:lnSpc>
              <a:spcBef>
                <a:spcPts val="0"/>
              </a:spcBef>
              <a:spcAft>
                <a:spcPts val="0"/>
              </a:spcAft>
              <a:buSzPct val="100000"/>
              <a:buNone/>
            </a:pPr>
            <a:endParaRPr lang="en-US" sz="1400" dirty="0">
              <a:latin typeface="Arial" panose="020B0604020202020204" pitchFamily="34" charset="0"/>
              <a:cs typeface="Arial" panose="020B0604020202020204" pitchFamily="34" charset="0"/>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Most of the values are pretty close. The labels 0 and 1 are somewhat distinguished.</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daily spent amount for 90 days for defaulters is slightly lesser than non defaulters on an average.</a:t>
            </a:r>
            <a:endParaRPr lang="en-US" sz="1400" dirty="0">
              <a:latin typeface="Arial" panose="020B0604020202020204" pitchFamily="34" charset="0"/>
              <a:cs typeface="Arial" panose="020B0604020202020204" pitchFamily="34" charset="0"/>
            </a:endParaRPr>
          </a:p>
          <a:p>
            <a:endParaRPr lang="en-IN" dirty="0"/>
          </a:p>
        </p:txBody>
      </p:sp>
      <p:sp>
        <p:nvSpPr>
          <p:cNvPr id="6" name="Content Placeholder 5">
            <a:extLst>
              <a:ext uri="{FF2B5EF4-FFF2-40B4-BE49-F238E27FC236}">
                <a16:creationId xmlns:a16="http://schemas.microsoft.com/office/drawing/2014/main" id="{A4ECAD87-DE94-4402-BCBB-26357C2E16D9}"/>
              </a:ext>
            </a:extLst>
          </p:cNvPr>
          <p:cNvSpPr>
            <a:spLocks noGrp="1"/>
          </p:cNvSpPr>
          <p:nvPr>
            <p:ph sz="quarter" idx="4"/>
          </p:nvPr>
        </p:nvSpPr>
        <p:spPr>
          <a:xfrm>
            <a:off x="6172200" y="1170432"/>
            <a:ext cx="5183188" cy="5019231"/>
          </a:xfrm>
        </p:spPr>
        <p:txBody>
          <a:bodyPr>
            <a:normAutofit/>
          </a:bodyPr>
          <a:lstStyle/>
          <a:p>
            <a:pPr marL="133350" lvl="0" indent="0" algn="l" rtl="0">
              <a:lnSpc>
                <a:spcPct val="100000"/>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last_rech_date_ma</a:t>
            </a:r>
          </a:p>
          <a:p>
            <a:pPr marL="133350" lvl="0" indent="0" algn="l" rtl="0">
              <a:lnSpc>
                <a:spcPct val="100000"/>
              </a:lnSpc>
              <a:spcBef>
                <a:spcPts val="0"/>
              </a:spcBef>
              <a:spcAft>
                <a:spcPts val="0"/>
              </a:spcAft>
              <a:buSzPts val="1500"/>
              <a:buNone/>
            </a:pPr>
            <a:endParaRPr lang="en-US" sz="1400" b="1" dirty="0">
              <a:latin typeface="Arial" panose="020B0604020202020204" pitchFamily="34" charset="0"/>
              <a:ea typeface="Calibri"/>
              <a:cs typeface="Arial" panose="020B0604020202020204" pitchFamily="34" charset="0"/>
              <a:sym typeface="Calibri"/>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classes 0 and 1 are showing some differences.</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last recharge date on the main account is slightly lesser for non-defaulters than defaulters.</a:t>
            </a:r>
          </a:p>
          <a:p>
            <a:pPr marL="114300" lvl="0" indent="0" algn="l" rtl="0">
              <a:lnSpc>
                <a:spcPct val="107916"/>
              </a:lnSpc>
              <a:spcBef>
                <a:spcPts val="0"/>
              </a:spcBef>
              <a:spcAft>
                <a:spcPts val="0"/>
              </a:spcAft>
              <a:buSzPts val="1800"/>
              <a:buNone/>
            </a:pPr>
            <a:endParaRPr lang="en-US" sz="1400" dirty="0">
              <a:latin typeface="Arial" panose="020B0604020202020204" pitchFamily="34" charset="0"/>
              <a:ea typeface="Calibri"/>
              <a:cs typeface="Arial" panose="020B0604020202020204" pitchFamily="34" charset="0"/>
              <a:sym typeface="Calibri"/>
            </a:endParaRPr>
          </a:p>
          <a:p>
            <a:pPr marL="114300" lvl="0" indent="0" algn="l" rtl="0">
              <a:lnSpc>
                <a:spcPct val="107916"/>
              </a:lnSpc>
              <a:spcBef>
                <a:spcPts val="0"/>
              </a:spcBef>
              <a:spcAft>
                <a:spcPts val="0"/>
              </a:spcAft>
              <a:buSzPts val="1800"/>
              <a:buNone/>
            </a:pPr>
            <a:r>
              <a:rPr lang="en" sz="1400" b="1" dirty="0">
                <a:latin typeface="Arial" panose="020B0604020202020204" pitchFamily="34" charset="0"/>
                <a:ea typeface="Calibri"/>
                <a:cs typeface="Arial" panose="020B0604020202020204" pitchFamily="34" charset="0"/>
                <a:sym typeface="Calibri"/>
              </a:rPr>
              <a:t>last_rech_amt_ma</a:t>
            </a:r>
          </a:p>
          <a:p>
            <a:pPr marL="114300" lvl="0" indent="0" algn="l" rtl="0">
              <a:lnSpc>
                <a:spcPct val="107916"/>
              </a:lnSpc>
              <a:spcBef>
                <a:spcPts val="0"/>
              </a:spcBef>
              <a:spcAft>
                <a:spcPts val="0"/>
              </a:spcAft>
              <a:buSzPts val="1800"/>
              <a:buNone/>
            </a:pPr>
            <a:endParaRPr lang="en" sz="1400" b="1" dirty="0">
              <a:latin typeface="Arial" panose="020B0604020202020204" pitchFamily="34" charset="0"/>
              <a:ea typeface="Calibri"/>
              <a:cs typeface="Arial" panose="020B0604020202020204" pitchFamily="34" charset="0"/>
              <a:sym typeface="Calibri"/>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classes 0 and 1 in ‘label’ in distributions are showing some difference.</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last recharged amount on an average for defaulters</a:t>
            </a:r>
          </a:p>
          <a:p>
            <a:pPr marL="114300" lvl="0" indent="0" algn="l" rtl="0">
              <a:lnSpc>
                <a:spcPct val="107916"/>
              </a:lnSpc>
              <a:spcBef>
                <a:spcPts val="0"/>
              </a:spcBef>
              <a:spcAft>
                <a:spcPts val="0"/>
              </a:spcAft>
              <a:buSzPts val="1800"/>
              <a:buNone/>
            </a:pPr>
            <a:endParaRPr lang="en-US" sz="1400" dirty="0">
              <a:latin typeface="Arial" panose="020B0604020202020204" pitchFamily="34" charset="0"/>
              <a:ea typeface="Calibri"/>
              <a:cs typeface="Arial" panose="020B0604020202020204" pitchFamily="34" charset="0"/>
              <a:sym typeface="Calibri"/>
            </a:endParaRPr>
          </a:p>
          <a:p>
            <a:pPr marL="114300" lvl="0" indent="0" algn="l" rtl="0">
              <a:lnSpc>
                <a:spcPct val="107916"/>
              </a:lnSpc>
              <a:spcBef>
                <a:spcPts val="0"/>
              </a:spcBef>
              <a:spcAft>
                <a:spcPts val="0"/>
              </a:spcAft>
              <a:buSzPts val="1800"/>
              <a:buNone/>
            </a:pPr>
            <a:r>
              <a:rPr lang="en" sz="1400" b="1" dirty="0">
                <a:latin typeface="Arial" panose="020B0604020202020204" pitchFamily="34" charset="0"/>
                <a:ea typeface="Calibri"/>
                <a:cs typeface="Arial" panose="020B0604020202020204" pitchFamily="34" charset="0"/>
                <a:sym typeface="Calibri"/>
              </a:rPr>
              <a:t>fr_ma_rech30</a:t>
            </a: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endParaRP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We can see that the distribution of labels 0 &amp;1 and well distinguished in the fr_ma_rech30 after </a:t>
            </a:r>
            <a:r>
              <a:rPr lang="en-US" sz="1400" dirty="0" err="1">
                <a:latin typeface="Arial" panose="020B0604020202020204" pitchFamily="34" charset="0"/>
                <a:ea typeface="Calibri"/>
                <a:cs typeface="Arial" panose="020B0604020202020204" pitchFamily="34" charset="0"/>
                <a:sym typeface="Calibri"/>
              </a:rPr>
              <a:t>cleaning.Left</a:t>
            </a:r>
            <a:r>
              <a:rPr lang="en-US" sz="1400" dirty="0">
                <a:latin typeface="Arial" panose="020B0604020202020204" pitchFamily="34" charset="0"/>
                <a:ea typeface="Calibri"/>
                <a:cs typeface="Arial" panose="020B0604020202020204" pitchFamily="34" charset="0"/>
                <a:sym typeface="Calibri"/>
              </a:rPr>
              <a:t> is before cleaning and right is after cleaning.</a:t>
            </a:r>
          </a:p>
          <a:p>
            <a:pPr marL="457200" lvl="0" indent="-342900" algn="l" rtl="0">
              <a:lnSpc>
                <a:spcPct val="107916"/>
              </a:lnSpc>
              <a:spcBef>
                <a:spcPts val="0"/>
              </a:spcBef>
              <a:spcAft>
                <a:spcPts val="0"/>
              </a:spcAft>
              <a:buSzPts val="1800"/>
              <a:buFont typeface="Calibri"/>
              <a:buChar char="●"/>
            </a:pPr>
            <a:r>
              <a:rPr lang="en-US" sz="1400" dirty="0">
                <a:latin typeface="Arial" panose="020B0604020202020204" pitchFamily="34" charset="0"/>
                <a:ea typeface="Calibri"/>
                <a:cs typeface="Arial" panose="020B0604020202020204" pitchFamily="34" charset="0"/>
                <a:sym typeface="Calibri"/>
              </a:rPr>
              <a:t>The frequency of recharging the main account done for 30 days by non defaulters is greater than defaulters.</a:t>
            </a:r>
            <a:endParaRPr lang="en-US" sz="1400" dirty="0">
              <a:latin typeface="Arial" panose="020B0604020202020204" pitchFamily="34" charset="0"/>
              <a:cs typeface="Arial" panose="020B0604020202020204" pitchFamily="34" charset="0"/>
            </a:endParaRPr>
          </a:p>
          <a:p>
            <a:pPr marL="114300" lvl="0" indent="0" algn="l" rtl="0">
              <a:lnSpc>
                <a:spcPct val="107916"/>
              </a:lnSpc>
              <a:spcBef>
                <a:spcPts val="0"/>
              </a:spcBef>
              <a:spcAft>
                <a:spcPts val="0"/>
              </a:spcAft>
              <a:buSzPts val="1800"/>
              <a:buNone/>
            </a:pPr>
            <a:endParaRPr lang="en" sz="1400" b="1" dirty="0">
              <a:latin typeface="Calibri"/>
              <a:ea typeface="Calibri"/>
              <a:cs typeface="Calibri"/>
              <a:sym typeface="Calibri"/>
            </a:endParaRP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sym typeface="Calibri"/>
            </a:endParaRPr>
          </a:p>
          <a:p>
            <a:pPr marL="114300" lvl="0" indent="0" algn="l" rtl="0">
              <a:lnSpc>
                <a:spcPct val="107916"/>
              </a:lnSpc>
              <a:spcBef>
                <a:spcPts val="0"/>
              </a:spcBef>
              <a:spcAft>
                <a:spcPts val="0"/>
              </a:spcAft>
              <a:buSzPts val="1800"/>
              <a:buNone/>
            </a:pPr>
            <a:endParaRPr lang="en-US" sz="1400" dirty="0">
              <a:latin typeface="Arial" panose="020B0604020202020204" pitchFamily="34" charset="0"/>
              <a:cs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75205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9925-62BA-4B38-A944-08C892C8C901}"/>
              </a:ext>
            </a:extLst>
          </p:cNvPr>
          <p:cNvSpPr>
            <a:spLocks noGrp="1"/>
          </p:cNvSpPr>
          <p:nvPr>
            <p:ph type="title"/>
          </p:nvPr>
        </p:nvSpPr>
        <p:spPr>
          <a:xfrm>
            <a:off x="829056" y="374269"/>
            <a:ext cx="10515600" cy="494411"/>
          </a:xfrm>
        </p:spPr>
        <p:txBody>
          <a:bodyPr>
            <a:normAutofit/>
          </a:bodyPr>
          <a:lstStyle/>
          <a:p>
            <a:r>
              <a:rPr lang="en-IN" sz="2800" b="1" dirty="0"/>
              <a:t>Some important inferences that is being made are:</a:t>
            </a:r>
            <a:endParaRPr lang="en-IN" sz="2800" dirty="0"/>
          </a:p>
        </p:txBody>
      </p:sp>
      <p:sp>
        <p:nvSpPr>
          <p:cNvPr id="3" name="Content Placeholder 2">
            <a:extLst>
              <a:ext uri="{FF2B5EF4-FFF2-40B4-BE49-F238E27FC236}">
                <a16:creationId xmlns:a16="http://schemas.microsoft.com/office/drawing/2014/main" id="{A019B0DC-766F-4FFB-A988-AF428A4AD6E0}"/>
              </a:ext>
            </a:extLst>
          </p:cNvPr>
          <p:cNvSpPr>
            <a:spLocks noGrp="1"/>
          </p:cNvSpPr>
          <p:nvPr>
            <p:ph sz="half" idx="1"/>
          </p:nvPr>
        </p:nvSpPr>
        <p:spPr>
          <a:xfrm>
            <a:off x="838200" y="941832"/>
            <a:ext cx="5181600" cy="5235131"/>
          </a:xfrm>
        </p:spPr>
        <p:txBody>
          <a:bodyPr/>
          <a:lstStyle/>
          <a:p>
            <a:pPr marL="0" indent="0">
              <a:buNone/>
            </a:pPr>
            <a:r>
              <a:rPr lang="en" sz="1600" b="1" dirty="0">
                <a:latin typeface="Calibri"/>
                <a:ea typeface="Calibri"/>
                <a:cs typeface="Calibri"/>
                <a:sym typeface="Calibri"/>
              </a:rPr>
              <a:t>medianamnt_ma_rech30</a:t>
            </a:r>
            <a:endParaRPr lang="en-US" sz="1600" dirty="0">
              <a:latin typeface="Calibri"/>
              <a:ea typeface="Calibri"/>
              <a:cs typeface="Calibri"/>
              <a:sym typeface="Calibri"/>
            </a:endParaRPr>
          </a:p>
          <a:p>
            <a:r>
              <a:rPr lang="en-US" sz="1600" dirty="0">
                <a:latin typeface="Calibri"/>
                <a:ea typeface="Calibri"/>
                <a:cs typeface="Calibri"/>
                <a:sym typeface="Calibri"/>
              </a:rPr>
              <a:t>The graph above shows that the Defaulters have done a slightly lesser amount of recharges to their main account than non-defaulters.</a:t>
            </a:r>
          </a:p>
          <a:p>
            <a:pPr marL="0" indent="0">
              <a:buNone/>
            </a:pPr>
            <a:r>
              <a:rPr lang="en" sz="1600" b="1" dirty="0">
                <a:latin typeface="Calibri"/>
                <a:ea typeface="Calibri"/>
                <a:cs typeface="Calibri"/>
                <a:sym typeface="Calibri"/>
              </a:rPr>
              <a:t>cnt_ma_rech90</a:t>
            </a:r>
            <a:endParaRPr lang="en-US" sz="1600" b="1" dirty="0">
              <a:latin typeface="Calibri"/>
              <a:ea typeface="Calibri"/>
              <a:cs typeface="Calibri"/>
              <a:sym typeface="Calibri"/>
            </a:endParaRPr>
          </a:p>
          <a:p>
            <a:r>
              <a:rPr lang="en-US" sz="1600" dirty="0">
                <a:latin typeface="Calibri"/>
                <a:ea typeface="Calibri"/>
                <a:cs typeface="Calibri"/>
                <a:sym typeface="Calibri"/>
              </a:rPr>
              <a:t>On an average, the number of recharges done by the defaulters over 90 days is slightly lesser than the number of recharges done by non-defaulters.</a:t>
            </a:r>
            <a:endParaRPr lang="en-US" sz="1100" dirty="0"/>
          </a:p>
          <a:p>
            <a:pPr marL="0" indent="0">
              <a:buNone/>
            </a:pPr>
            <a:r>
              <a:rPr lang="en" sz="1600" b="1" dirty="0">
                <a:latin typeface="Calibri"/>
                <a:ea typeface="Calibri"/>
                <a:cs typeface="Calibri"/>
                <a:sym typeface="Calibri"/>
              </a:rPr>
              <a:t>fr_ma_rech90</a:t>
            </a:r>
          </a:p>
          <a:p>
            <a:pPr marL="457200" lvl="0" indent="-323850" algn="l" rtl="0">
              <a:lnSpc>
                <a:spcPct val="107916"/>
              </a:lnSpc>
              <a:spcBef>
                <a:spcPts val="0"/>
              </a:spcBef>
              <a:spcAft>
                <a:spcPts val="0"/>
              </a:spcAft>
              <a:buSzPts val="1500"/>
            </a:pPr>
            <a:r>
              <a:rPr lang="en-US" sz="1600" dirty="0">
                <a:latin typeface="Calibri"/>
                <a:ea typeface="Calibri"/>
                <a:cs typeface="Calibri"/>
                <a:sym typeface="Calibri"/>
              </a:rPr>
              <a:t>The classes 0 and 1 show some distinctions.</a:t>
            </a:r>
          </a:p>
          <a:p>
            <a:pPr marL="457200" lvl="0" indent="-323850" rtl="0">
              <a:lnSpc>
                <a:spcPct val="107916"/>
              </a:lnSpc>
              <a:spcBef>
                <a:spcPts val="0"/>
              </a:spcBef>
              <a:spcAft>
                <a:spcPts val="0"/>
              </a:spcAft>
              <a:buSzPts val="1500"/>
            </a:pPr>
            <a:r>
              <a:rPr lang="en-US" sz="1600" dirty="0">
                <a:latin typeface="Calibri"/>
                <a:ea typeface="Calibri"/>
                <a:cs typeface="Calibri"/>
                <a:sym typeface="Calibri"/>
              </a:rPr>
              <a:t>On an average, the frequency of recharges done by defaulters on the main account over a period of 90 </a:t>
            </a:r>
            <a:r>
              <a:rPr lang="en-US" sz="1400" dirty="0">
                <a:latin typeface="Arial" panose="020B0604020202020204" pitchFamily="34" charset="0"/>
                <a:ea typeface="Calibri"/>
                <a:cs typeface="Arial" panose="020B0604020202020204" pitchFamily="34" charset="0"/>
                <a:sym typeface="Calibri"/>
              </a:rPr>
              <a:t>days is lesser than that of non-defaulters.</a:t>
            </a:r>
          </a:p>
          <a:p>
            <a:pPr marL="133350" lvl="0" indent="0"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133350" lvl="0" indent="0"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sumamnt_ma_rech90</a:t>
            </a:r>
          </a:p>
          <a:p>
            <a:pPr marL="419100" indent="-285750">
              <a:lnSpc>
                <a:spcPct val="107916"/>
              </a:lnSpc>
              <a:spcBef>
                <a:spcPts val="0"/>
              </a:spcBef>
              <a:buSzPts val="1500"/>
            </a:pPr>
            <a:r>
              <a:rPr lang="en-US" sz="1400" dirty="0">
                <a:latin typeface="Calibri"/>
                <a:ea typeface="Calibri"/>
                <a:cs typeface="Calibri"/>
                <a:sym typeface="Calibri"/>
              </a:rPr>
              <a:t>On an average, the total amount of recharge done by defaulters over 90 days is slightly lesser than done by non-defaulters.</a:t>
            </a:r>
            <a:endParaRPr lang="en-US" sz="1400" dirty="0"/>
          </a:p>
          <a:p>
            <a:pPr marL="133350" lvl="0" indent="0"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7E0C5839-5EC3-4FB9-B146-4554B527E386}"/>
              </a:ext>
            </a:extLst>
          </p:cNvPr>
          <p:cNvSpPr>
            <a:spLocks noGrp="1"/>
          </p:cNvSpPr>
          <p:nvPr>
            <p:ph sz="half" idx="2"/>
          </p:nvPr>
        </p:nvSpPr>
        <p:spPr>
          <a:xfrm>
            <a:off x="6172200" y="941832"/>
            <a:ext cx="5181600" cy="5235131"/>
          </a:xfrm>
        </p:spPr>
        <p:txBody>
          <a:bodyPr>
            <a:normAutofit/>
          </a:bodyPr>
          <a:lstStyle/>
          <a:p>
            <a:pPr marL="0" indent="0">
              <a:buNone/>
            </a:pPr>
            <a:r>
              <a:rPr lang="en" sz="1400" b="1" dirty="0">
                <a:latin typeface="Arial" panose="020B0604020202020204" pitchFamily="34" charset="0"/>
                <a:ea typeface="Calibri"/>
                <a:cs typeface="Arial" panose="020B0604020202020204" pitchFamily="34" charset="0"/>
                <a:sym typeface="Calibri"/>
              </a:rPr>
              <a:t>medianamnt_ma_rech90</a:t>
            </a:r>
          </a:p>
          <a:p>
            <a:pPr marL="0" indent="0">
              <a:buNone/>
            </a:pPr>
            <a:endParaRPr lang="en" sz="1400" b="1" dirty="0">
              <a:latin typeface="Arial" panose="020B0604020202020204" pitchFamily="34" charset="0"/>
              <a:ea typeface="Calibri"/>
              <a:cs typeface="Arial" panose="020B0604020202020204" pitchFamily="34" charset="0"/>
              <a:sym typeface="Calibri"/>
            </a:endParaRP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label 0 and 1 distribution in medianamnt_ma_rech90 show some difference.</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On an average, the Median amount of recharge done by defaulters on the main account over 90 days is slightly lesser than that done by non-defaulters.</a:t>
            </a:r>
          </a:p>
          <a:p>
            <a:pPr marL="133350" lvl="0" indent="0" algn="l" rtl="0">
              <a:lnSpc>
                <a:spcPct val="107916"/>
              </a:lnSpc>
              <a:spcBef>
                <a:spcPts val="0"/>
              </a:spcBef>
              <a:spcAft>
                <a:spcPts val="0"/>
              </a:spcAft>
              <a:buSzPts val="1500"/>
              <a:buNone/>
            </a:pPr>
            <a:endParaRPr lang="en-US" sz="1400" dirty="0">
              <a:latin typeface="Calibri"/>
              <a:ea typeface="Calibri"/>
              <a:cs typeface="Calibri"/>
              <a:sym typeface="Calibri"/>
            </a:endParaRPr>
          </a:p>
          <a:p>
            <a:pPr marL="419100" lvl="0" indent="-285750" algn="l" rtl="0">
              <a:lnSpc>
                <a:spcPct val="107916"/>
              </a:lnSpc>
              <a:spcBef>
                <a:spcPts val="0"/>
              </a:spcBef>
              <a:spcAft>
                <a:spcPts val="0"/>
              </a:spcAft>
              <a:buSzPts val="1500"/>
            </a:pPr>
            <a:r>
              <a:rPr lang="en" sz="1400" b="1" dirty="0">
                <a:latin typeface="Arial" panose="020B0604020202020204" pitchFamily="34" charset="0"/>
                <a:ea typeface="Calibri"/>
                <a:cs typeface="Arial" panose="020B0604020202020204" pitchFamily="34" charset="0"/>
                <a:sym typeface="Calibri"/>
              </a:rPr>
              <a:t>cnt_loan30</a:t>
            </a:r>
          </a:p>
          <a:p>
            <a:pPr marL="457200" lvl="0" indent="-323850" algn="l" rtl="0">
              <a:lnSpc>
                <a:spcPct val="107916"/>
              </a:lnSpc>
              <a:spcBef>
                <a:spcPts val="0"/>
              </a:spcBef>
              <a:spcAft>
                <a:spcPts val="0"/>
              </a:spcAft>
              <a:buSzPts val="1500"/>
            </a:pPr>
            <a:r>
              <a:rPr lang="en-US" sz="1400" dirty="0">
                <a:latin typeface="Arial" panose="020B0604020202020204" pitchFamily="34" charset="0"/>
                <a:ea typeface="Calibri"/>
                <a:cs typeface="Arial" panose="020B0604020202020204" pitchFamily="34" charset="0"/>
                <a:sym typeface="Calibri"/>
              </a:rPr>
              <a:t>The cnt_loans30 distribution shows some difference between labels 0 and 1</a:t>
            </a:r>
          </a:p>
          <a:p>
            <a:pPr marL="457200" lvl="0" indent="-323850" algn="l" rtl="0">
              <a:lnSpc>
                <a:spcPct val="107916"/>
              </a:lnSpc>
              <a:spcBef>
                <a:spcPts val="0"/>
              </a:spcBef>
              <a:spcAft>
                <a:spcPts val="0"/>
              </a:spcAft>
              <a:buSzPts val="1500"/>
            </a:pPr>
            <a:r>
              <a:rPr lang="en-US" sz="1400" dirty="0">
                <a:latin typeface="Arial" panose="020B0604020202020204" pitchFamily="34" charset="0"/>
                <a:ea typeface="Calibri"/>
                <a:cs typeface="Arial" panose="020B0604020202020204" pitchFamily="34" charset="0"/>
                <a:sym typeface="Calibri"/>
              </a:rPr>
              <a:t>On an average, the defaulters have taken a lesser number of loans over 30 days than non defaulters.</a:t>
            </a:r>
          </a:p>
          <a:p>
            <a:pPr marL="133350" lvl="0" indent="0" algn="l"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419100" lvl="0" indent="-285750" algn="l" rtl="0">
              <a:lnSpc>
                <a:spcPct val="107916"/>
              </a:lnSpc>
              <a:spcBef>
                <a:spcPts val="0"/>
              </a:spcBef>
              <a:spcAft>
                <a:spcPts val="0"/>
              </a:spcAft>
              <a:buSzPts val="1500"/>
            </a:pPr>
            <a:r>
              <a:rPr lang="en" sz="1400" b="1" dirty="0">
                <a:latin typeface="Calibri"/>
                <a:ea typeface="Calibri"/>
                <a:cs typeface="Calibri"/>
                <a:sym typeface="Calibri"/>
              </a:rPr>
              <a:t>amnt_loans30</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amnt_loans30 distribution shows good difference between labels 0 and 1.</a:t>
            </a:r>
          </a:p>
          <a:p>
            <a:pPr marL="457200" lvl="0" indent="-323850" algn="l" rtl="0">
              <a:lnSpc>
                <a:spcPct val="107916"/>
              </a:lnSpc>
              <a:spcBef>
                <a:spcPts val="0"/>
              </a:spcBef>
              <a:spcAft>
                <a:spcPts val="0"/>
              </a:spcAft>
              <a:buSzPts val="1500"/>
            </a:pPr>
            <a:r>
              <a:rPr lang="en-US" sz="1400" dirty="0">
                <a:latin typeface="Calibri"/>
                <a:ea typeface="Calibri"/>
                <a:cs typeface="Calibri"/>
                <a:sym typeface="Calibri"/>
              </a:rPr>
              <a:t>The total amount of loans taken by defaulters in the last 30 days is lesser than that of non-defaulters on an average.</a:t>
            </a:r>
            <a:endParaRPr lang="en-US" sz="1050" dirty="0"/>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419100" lvl="0" indent="-285750" algn="l" rtl="0">
              <a:lnSpc>
                <a:spcPct val="107916"/>
              </a:lnSpc>
              <a:spcBef>
                <a:spcPts val="0"/>
              </a:spcBef>
              <a:spcAft>
                <a:spcPts val="0"/>
              </a:spcAft>
              <a:buSzPts val="1500"/>
            </a:pPr>
            <a:endParaRPr lang="en-US" sz="1400" b="1"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p>
          <a:p>
            <a:pPr marL="0" indent="0">
              <a:buNone/>
            </a:pPr>
            <a:endParaRPr lang="en" sz="1400" b="1" dirty="0">
              <a:latin typeface="Arial" panose="020B0604020202020204" pitchFamily="34" charset="0"/>
              <a:ea typeface="Calibri"/>
              <a:cs typeface="Arial" panose="020B0604020202020204" pitchFamily="34" charset="0"/>
              <a:sym typeface="Calibri"/>
            </a:endParaRPr>
          </a:p>
          <a:p>
            <a:pPr marL="0" indent="0">
              <a:buNone/>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60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623A-7F76-4E26-87D1-A6A8E245F1F4}"/>
              </a:ext>
            </a:extLst>
          </p:cNvPr>
          <p:cNvSpPr>
            <a:spLocks noGrp="1"/>
          </p:cNvSpPr>
          <p:nvPr>
            <p:ph type="title"/>
          </p:nvPr>
        </p:nvSpPr>
        <p:spPr>
          <a:xfrm>
            <a:off x="838200" y="365125"/>
            <a:ext cx="10515600" cy="631571"/>
          </a:xfrm>
        </p:spPr>
        <p:txBody>
          <a:bodyPr>
            <a:normAutofit/>
          </a:bodyPr>
          <a:lstStyle/>
          <a:p>
            <a:r>
              <a:rPr lang="en-IN" sz="2800" b="1" dirty="0"/>
              <a:t>Some important inferences that is being made are:</a:t>
            </a:r>
            <a:endParaRPr lang="en-IN" sz="2800" dirty="0"/>
          </a:p>
        </p:txBody>
      </p:sp>
      <p:sp>
        <p:nvSpPr>
          <p:cNvPr id="3" name="Content Placeholder 2">
            <a:extLst>
              <a:ext uri="{FF2B5EF4-FFF2-40B4-BE49-F238E27FC236}">
                <a16:creationId xmlns:a16="http://schemas.microsoft.com/office/drawing/2014/main" id="{1EE83119-AC74-4100-844A-025E772D48AA}"/>
              </a:ext>
            </a:extLst>
          </p:cNvPr>
          <p:cNvSpPr>
            <a:spLocks noGrp="1"/>
          </p:cNvSpPr>
          <p:nvPr>
            <p:ph sz="half" idx="1"/>
          </p:nvPr>
        </p:nvSpPr>
        <p:spPr>
          <a:xfrm>
            <a:off x="838200" y="1225297"/>
            <a:ext cx="9183624" cy="4608576"/>
          </a:xfrm>
        </p:spPr>
        <p:txBody>
          <a:bodyPr/>
          <a:lstStyle/>
          <a:p>
            <a:pPr marL="0" indent="0">
              <a:buNone/>
            </a:pPr>
            <a:endParaRPr lang="en" sz="1400" b="1" dirty="0">
              <a:latin typeface="Arial" panose="020B0604020202020204" pitchFamily="34" charset="0"/>
              <a:ea typeface="Calibri"/>
              <a:cs typeface="Arial" panose="020B0604020202020204" pitchFamily="34" charset="0"/>
              <a:sym typeface="Calibri"/>
            </a:endParaRPr>
          </a:p>
          <a:p>
            <a:pPr marL="0" indent="0">
              <a:buNone/>
            </a:pPr>
            <a:r>
              <a:rPr lang="en" sz="1400" b="1" dirty="0">
                <a:latin typeface="Arial" panose="020B0604020202020204" pitchFamily="34" charset="0"/>
                <a:ea typeface="Calibri"/>
                <a:cs typeface="Arial" panose="020B0604020202020204" pitchFamily="34" charset="0"/>
                <a:sym typeface="Calibri"/>
              </a:rPr>
              <a:t>maxamnt_loans30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distribution means are showing some distinction between labels 0 and 1 for maxamnt_loans30.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maximum amount taken as loan by defaulters is on an average lesser than the non-defaulters.</a:t>
            </a:r>
          </a:p>
          <a:p>
            <a:pPr marL="133350" lvl="0" indent="0" algn="l" rtl="0">
              <a:lnSpc>
                <a:spcPct val="107916"/>
              </a:lnSpc>
              <a:spcBef>
                <a:spcPts val="0"/>
              </a:spcBef>
              <a:spcAft>
                <a:spcPts val="0"/>
              </a:spcAft>
              <a:buSzPts val="1500"/>
              <a:buNone/>
            </a:pPr>
            <a:endParaRPr lang="en-US" sz="1400"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amnt_loans90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The distributions between 0 and 1 labels show good difference in amnt_loans90.</a:t>
            </a:r>
          </a:p>
          <a:p>
            <a:pPr marL="457200" lvl="0" indent="-323850" algn="l" rtl="0">
              <a:lnSpc>
                <a:spcPct val="107916"/>
              </a:lnSpc>
              <a:spcBef>
                <a:spcPts val="0"/>
              </a:spcBef>
              <a:spcAft>
                <a:spcPts val="0"/>
              </a:spcAft>
              <a:buSzPts val="1500"/>
              <a:buFont typeface="Calibri"/>
              <a:buChar char="●"/>
            </a:pPr>
            <a:r>
              <a:rPr lang="en-US" sz="1400" dirty="0">
                <a:latin typeface="Arial" panose="020B0604020202020204" pitchFamily="34" charset="0"/>
                <a:ea typeface="Calibri"/>
                <a:cs typeface="Arial" panose="020B0604020202020204" pitchFamily="34" charset="0"/>
                <a:sym typeface="Calibri"/>
              </a:rPr>
              <a:t>On an average, the total amount of loans taken by the defaulters is lesser than non-defaulters.</a:t>
            </a:r>
          </a:p>
          <a:p>
            <a:pPr marL="457200" lvl="0" indent="-323850" algn="l" rtl="0">
              <a:lnSpc>
                <a:spcPct val="107916"/>
              </a:lnSpc>
              <a:spcBef>
                <a:spcPts val="0"/>
              </a:spcBef>
              <a:spcAft>
                <a:spcPts val="0"/>
              </a:spcAft>
              <a:buSzPts val="1500"/>
              <a:buFont typeface="Calibri"/>
              <a:buChar char="●"/>
            </a:pPr>
            <a:endParaRPr lang="en-US" sz="1400" dirty="0">
              <a:latin typeface="Arial" panose="020B0604020202020204" pitchFamily="34" charset="0"/>
              <a:ea typeface="Calibri"/>
              <a:cs typeface="Arial" panose="020B0604020202020204" pitchFamily="34" charset="0"/>
              <a:sym typeface="Calibri"/>
            </a:endParaRPr>
          </a:p>
          <a:p>
            <a:pPr marL="457200" lvl="0" indent="-323850" algn="l" rtl="0">
              <a:lnSpc>
                <a:spcPct val="107916"/>
              </a:lnSpc>
              <a:spcBef>
                <a:spcPts val="0"/>
              </a:spcBef>
              <a:spcAft>
                <a:spcPts val="0"/>
              </a:spcAft>
              <a:buSzPts val="1500"/>
              <a:buFont typeface="Calibri"/>
              <a:buChar char="●"/>
            </a:pPr>
            <a:endParaRPr lang="en-US" sz="1400"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133350" lvl="0" indent="0" algn="l" rtl="0">
              <a:lnSpc>
                <a:spcPct val="107916"/>
              </a:lnSpc>
              <a:spcBef>
                <a:spcPts val="0"/>
              </a:spcBef>
              <a:spcAft>
                <a:spcPts val="0"/>
              </a:spcAft>
              <a:buSzPts val="1500"/>
              <a:buNone/>
            </a:pPr>
            <a:r>
              <a:rPr lang="en" sz="1400" b="1" dirty="0">
                <a:latin typeface="Arial" panose="020B0604020202020204" pitchFamily="34" charset="0"/>
                <a:ea typeface="Calibri"/>
                <a:cs typeface="Arial" panose="020B0604020202020204" pitchFamily="34" charset="0"/>
                <a:sym typeface="Calibri"/>
              </a:rPr>
              <a:t>maxamnt_loans90</a:t>
            </a:r>
          </a:p>
          <a:p>
            <a:pPr marL="133350" lvl="0" indent="0" algn="l" rtl="0">
              <a:lnSpc>
                <a:spcPct val="107916"/>
              </a:lnSpc>
              <a:spcBef>
                <a:spcPts val="0"/>
              </a:spcBef>
              <a:spcAft>
                <a:spcPts val="0"/>
              </a:spcAft>
              <a:buSzPts val="1500"/>
              <a:buNone/>
            </a:pPr>
            <a:r>
              <a:rPr lang="en-US" sz="1400" dirty="0">
                <a:latin typeface="Arial" panose="020B0604020202020204" pitchFamily="34" charset="0"/>
                <a:ea typeface="Calibri"/>
                <a:cs typeface="Arial" panose="020B0604020202020204" pitchFamily="34" charset="0"/>
                <a:sym typeface="Calibri"/>
              </a:rPr>
              <a:t>On an average, the maximum amount of loans taken by defaulters over a period of 90 days is lesser than the maximum amount of loans taken by non-defaulters.</a:t>
            </a:r>
            <a:endParaRPr lang="en-US" sz="1400" dirty="0">
              <a:latin typeface="Arial" panose="020B0604020202020204" pitchFamily="34" charset="0"/>
              <a:cs typeface="Arial" panose="020B0604020202020204" pitchFamily="34" charset="0"/>
            </a:endParaRPr>
          </a:p>
          <a:p>
            <a:pPr marL="133350" lvl="0" indent="0" algn="l" rtl="0">
              <a:lnSpc>
                <a:spcPct val="107916"/>
              </a:lnSpc>
              <a:spcBef>
                <a:spcPts val="0"/>
              </a:spcBef>
              <a:spcAft>
                <a:spcPts val="0"/>
              </a:spcAft>
              <a:buSzPts val="1500"/>
              <a:buNone/>
            </a:pPr>
            <a:endParaRPr lang="en" sz="1400" b="1" dirty="0">
              <a:latin typeface="Arial" panose="020B0604020202020204" pitchFamily="34" charset="0"/>
              <a:ea typeface="Calibri"/>
              <a:cs typeface="Arial" panose="020B0604020202020204" pitchFamily="34" charset="0"/>
              <a:sym typeface="Calibri"/>
            </a:endParaRPr>
          </a:p>
          <a:p>
            <a:pPr marL="133350" lvl="0" indent="0" algn="l" rtl="0">
              <a:lnSpc>
                <a:spcPct val="107916"/>
              </a:lnSpc>
              <a:spcBef>
                <a:spcPts val="0"/>
              </a:spcBef>
              <a:spcAft>
                <a:spcPts val="0"/>
              </a:spcAft>
              <a:buSzPts val="1500"/>
              <a:buNone/>
            </a:pPr>
            <a:endParaRPr lang="en-US" sz="1400" dirty="0">
              <a:latin typeface="Arial" panose="020B0604020202020204" pitchFamily="34" charset="0"/>
              <a:cs typeface="Arial" panose="020B0604020202020204" pitchFamily="34" charset="0"/>
            </a:endParaRPr>
          </a:p>
          <a:p>
            <a:pPr marL="0" indent="0">
              <a:buNone/>
            </a:pPr>
            <a:endParaRPr lang="en" sz="2800" b="1" dirty="0">
              <a:latin typeface="Calibri"/>
              <a:ea typeface="Calibri"/>
              <a:cs typeface="Calibri"/>
              <a:sym typeface="Calibri"/>
            </a:endParaRPr>
          </a:p>
          <a:p>
            <a:pPr marL="0" indent="0">
              <a:buNone/>
            </a:pPr>
            <a:endParaRPr lang="en-IN" dirty="0"/>
          </a:p>
        </p:txBody>
      </p:sp>
    </p:spTree>
    <p:extLst>
      <p:ext uri="{BB962C8B-B14F-4D97-AF65-F5344CB8AC3E}">
        <p14:creationId xmlns:p14="http://schemas.microsoft.com/office/powerpoint/2010/main" val="198402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8773-4EAA-4D2D-A8FD-4EEA44708FAF}"/>
              </a:ext>
            </a:extLst>
          </p:cNvPr>
          <p:cNvSpPr>
            <a:spLocks noGrp="1"/>
          </p:cNvSpPr>
          <p:nvPr>
            <p:ph type="title"/>
          </p:nvPr>
        </p:nvSpPr>
        <p:spPr>
          <a:xfrm>
            <a:off x="838200" y="365125"/>
            <a:ext cx="10515600" cy="823595"/>
          </a:xfrm>
        </p:spPr>
        <p:txBody>
          <a:bodyPr/>
          <a:lstStyle/>
          <a:p>
            <a:r>
              <a:rPr lang="en-IN" b="1" dirty="0"/>
              <a:t>Outliers</a:t>
            </a:r>
          </a:p>
        </p:txBody>
      </p:sp>
      <p:sp>
        <p:nvSpPr>
          <p:cNvPr id="4" name="Content Placeholder 3">
            <a:extLst>
              <a:ext uri="{FF2B5EF4-FFF2-40B4-BE49-F238E27FC236}">
                <a16:creationId xmlns:a16="http://schemas.microsoft.com/office/drawing/2014/main" id="{00082BC6-9F93-460C-AFFF-633C539BDA4E}"/>
              </a:ext>
            </a:extLst>
          </p:cNvPr>
          <p:cNvSpPr>
            <a:spLocks noGrp="1"/>
          </p:cNvSpPr>
          <p:nvPr>
            <p:ph sz="half" idx="2"/>
          </p:nvPr>
        </p:nvSpPr>
        <p:spPr>
          <a:xfrm>
            <a:off x="7406640" y="1188720"/>
            <a:ext cx="3947160" cy="4988243"/>
          </a:xfrm>
        </p:spPr>
        <p:txBody>
          <a:bodyPr>
            <a:normAutofit/>
          </a:bodyPr>
          <a:lstStyle/>
          <a:p>
            <a:pPr marL="457200" lvl="0" indent="-323850" algn="l" rtl="0">
              <a:lnSpc>
                <a:spcPct val="115000"/>
              </a:lnSpc>
              <a:spcBef>
                <a:spcPts val="1200"/>
              </a:spcBef>
              <a:spcAft>
                <a:spcPts val="0"/>
              </a:spcAft>
              <a:buSzPts val="1500"/>
              <a:buFont typeface="Calibri"/>
              <a:buChar char="●"/>
            </a:pPr>
            <a:r>
              <a:rPr lang="en-US" sz="2000" dirty="0">
                <a:latin typeface="Calibri"/>
                <a:ea typeface="Calibri"/>
                <a:cs typeface="Calibri"/>
                <a:sym typeface="Calibri"/>
              </a:rPr>
              <a:t>As per IQR method, the total percentage of extreme outliers in the data is 46.6%.</a:t>
            </a:r>
          </a:p>
          <a:p>
            <a:pPr marL="457200" lvl="0" indent="0" algn="l" rtl="0">
              <a:lnSpc>
                <a:spcPct val="115000"/>
              </a:lnSpc>
              <a:spcBef>
                <a:spcPts val="1200"/>
              </a:spcBef>
              <a:spcAft>
                <a:spcPts val="0"/>
              </a:spcAft>
              <a:buNone/>
            </a:pPr>
            <a:endParaRPr lang="en-US" sz="2000" dirty="0">
              <a:latin typeface="Calibri"/>
              <a:ea typeface="Calibri"/>
              <a:cs typeface="Calibri"/>
              <a:sym typeface="Calibri"/>
            </a:endParaRPr>
          </a:p>
          <a:p>
            <a:pPr marL="457200" lvl="0" indent="-323850" algn="l" rtl="0">
              <a:lnSpc>
                <a:spcPct val="115000"/>
              </a:lnSpc>
              <a:spcBef>
                <a:spcPts val="800"/>
              </a:spcBef>
              <a:spcAft>
                <a:spcPts val="0"/>
              </a:spcAft>
              <a:buSzPts val="1500"/>
              <a:buFont typeface="Calibri"/>
              <a:buChar char="●"/>
            </a:pPr>
            <a:r>
              <a:rPr lang="en-US" sz="2000" dirty="0">
                <a:latin typeface="Calibri"/>
                <a:ea typeface="Calibri"/>
                <a:cs typeface="Calibri"/>
                <a:sym typeface="Calibri"/>
              </a:rPr>
              <a:t>Since there is a large percentage of data as outliers, these outliers could be natural outliers.</a:t>
            </a:r>
          </a:p>
          <a:p>
            <a:endParaRPr lang="en-IN" dirty="0"/>
          </a:p>
        </p:txBody>
      </p:sp>
      <p:pic>
        <p:nvPicPr>
          <p:cNvPr id="5" name="Google Shape;236;p38">
            <a:extLst>
              <a:ext uri="{FF2B5EF4-FFF2-40B4-BE49-F238E27FC236}">
                <a16:creationId xmlns:a16="http://schemas.microsoft.com/office/drawing/2014/main" id="{EF9AA08B-0CFA-4E4D-A5EB-4792F76C5FB2}"/>
              </a:ext>
            </a:extLst>
          </p:cNvPr>
          <p:cNvPicPr preferRelativeResize="0">
            <a:picLocks noGrp="1"/>
          </p:cNvPicPr>
          <p:nvPr>
            <p:ph sz="half" idx="1"/>
          </p:nvPr>
        </p:nvPicPr>
        <p:blipFill>
          <a:blip r:embed="rId2">
            <a:alphaModFix/>
          </a:blip>
          <a:stretch>
            <a:fillRect/>
          </a:stretch>
        </p:blipFill>
        <p:spPr>
          <a:xfrm>
            <a:off x="970281" y="1188720"/>
            <a:ext cx="6334759" cy="4988243"/>
          </a:xfrm>
          <a:prstGeom prst="rect">
            <a:avLst/>
          </a:prstGeom>
          <a:noFill/>
          <a:ln>
            <a:noFill/>
          </a:ln>
        </p:spPr>
      </p:pic>
    </p:spTree>
    <p:extLst>
      <p:ext uri="{BB962C8B-B14F-4D97-AF65-F5344CB8AC3E}">
        <p14:creationId xmlns:p14="http://schemas.microsoft.com/office/powerpoint/2010/main" val="138425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6327648" y="2270641"/>
            <a:ext cx="2834641" cy="889119"/>
          </a:xfrm>
        </p:spPr>
        <p:txBody>
          <a:bodyPr>
            <a:normAutofit fontScale="90000"/>
          </a:bodyPr>
          <a:lstStyle/>
          <a:p>
            <a:r>
              <a:rPr lang="en-IN"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3159760"/>
            <a:ext cx="10332720" cy="3373120"/>
          </a:xfrm>
        </p:spPr>
        <p:txBody>
          <a:bodyPr>
            <a:normAutofit fontScale="85000" lnSpcReduction="20000"/>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Data Cleaning</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EDA on Clean Data</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Normal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Ensemble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two Best Models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dirty="0">
                <a:solidFill>
                  <a:schemeClr val="tx1"/>
                </a:solidFill>
                <a:latin typeface="Arial" panose="020B0604020202020204" pitchFamily="34" charset="0"/>
                <a:cs typeface="Arial" panose="020B0604020202020204" pitchFamily="34" charset="0"/>
              </a:rPr>
              <a:t>Classification ,Confusion Metrics and ROC –AUC curve</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50" dirty="0">
                <a:solidFill>
                  <a:schemeClr val="tx1"/>
                </a:solidFill>
                <a:latin typeface="Arial" panose="020B0604020202020204" pitchFamily="34" charset="0"/>
                <a:cs typeface="Arial" panose="020B0604020202020204" pitchFamily="34" charset="0"/>
              </a:rPr>
              <a:t>Best Model Selection and Conclusion</a:t>
            </a:r>
            <a:endParaRPr lang="en-IN" dirty="0">
              <a:solidFill>
                <a:schemeClr val="tx1"/>
              </a:solidFill>
              <a:latin typeface="Arial" panose="020B0604020202020204" pitchFamily="34" charset="0"/>
              <a:cs typeface="Arial" panose="020B0604020202020204" pitchFamily="34" charset="0"/>
            </a:endParaRPr>
          </a:p>
        </p:txBody>
      </p:sp>
      <p:pic>
        <p:nvPicPr>
          <p:cNvPr id="2050" name="Picture 2" descr="Micro credit finance organization service website Vector Image">
            <a:extLst>
              <a:ext uri="{FF2B5EF4-FFF2-40B4-BE49-F238E27FC236}">
                <a16:creationId xmlns:a16="http://schemas.microsoft.com/office/drawing/2014/main" id="{28CA1A27-AA3B-45CB-9DD9-75A944F03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121" y="135435"/>
            <a:ext cx="6400800" cy="213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CB8C-1290-4C6D-BE09-200BFEB1343A}"/>
              </a:ext>
            </a:extLst>
          </p:cNvPr>
          <p:cNvSpPr>
            <a:spLocks noGrp="1"/>
          </p:cNvSpPr>
          <p:nvPr>
            <p:ph type="title"/>
          </p:nvPr>
        </p:nvSpPr>
        <p:spPr>
          <a:xfrm>
            <a:off x="839788" y="365125"/>
            <a:ext cx="10515600" cy="594995"/>
          </a:xfrm>
        </p:spPr>
        <p:txBody>
          <a:bodyPr>
            <a:normAutofit fontScale="90000"/>
          </a:bodyPr>
          <a:lstStyle/>
          <a:p>
            <a:pPr algn="ctr"/>
            <a:r>
              <a:rPr lang="en-IN" sz="4400" b="1" dirty="0">
                <a:latin typeface="Calibri"/>
                <a:ea typeface="Calibri"/>
                <a:cs typeface="Calibri"/>
                <a:sym typeface="Calibri"/>
              </a:rPr>
              <a:t>P</a:t>
            </a:r>
            <a:r>
              <a:rPr lang="en" sz="4400" b="1" dirty="0">
                <a:latin typeface="Calibri"/>
                <a:ea typeface="Calibri"/>
                <a:cs typeface="Calibri"/>
                <a:sym typeface="Calibri"/>
              </a:rPr>
              <a:t>_month and p_day</a:t>
            </a:r>
            <a:endParaRPr lang="en-IN" dirty="0"/>
          </a:p>
        </p:txBody>
      </p:sp>
      <p:sp>
        <p:nvSpPr>
          <p:cNvPr id="3" name="Text Placeholder 2">
            <a:extLst>
              <a:ext uri="{FF2B5EF4-FFF2-40B4-BE49-F238E27FC236}">
                <a16:creationId xmlns:a16="http://schemas.microsoft.com/office/drawing/2014/main" id="{C3AAE48E-BA28-4BD2-B075-3497A7A89B60}"/>
              </a:ext>
            </a:extLst>
          </p:cNvPr>
          <p:cNvSpPr>
            <a:spLocks noGrp="1"/>
          </p:cNvSpPr>
          <p:nvPr>
            <p:ph type="body" idx="1"/>
          </p:nvPr>
        </p:nvSpPr>
        <p:spPr>
          <a:xfrm>
            <a:off x="839788" y="1380744"/>
            <a:ext cx="5157787" cy="1124331"/>
          </a:xfrm>
        </p:spPr>
        <p:txBody>
          <a:bodyPr>
            <a:normAutofit fontScale="92500" lnSpcReduction="20000"/>
          </a:bodyPr>
          <a:lstStyle/>
          <a:p>
            <a:endParaRPr lang="en-US" sz="2200" dirty="0">
              <a:latin typeface="Calibri"/>
              <a:ea typeface="Calibri"/>
              <a:cs typeface="Calibri"/>
              <a:sym typeface="Calibri"/>
            </a:endParaRPr>
          </a:p>
          <a:p>
            <a:r>
              <a:rPr lang="en-US" sz="2200" dirty="0">
                <a:latin typeface="Arial" panose="020B0604020202020204" pitchFamily="34" charset="0"/>
                <a:ea typeface="Calibri"/>
                <a:cs typeface="Arial" panose="020B0604020202020204" pitchFamily="34" charset="0"/>
                <a:sym typeface="Calibri"/>
              </a:rPr>
              <a:t>The month of 6 and 7 have some defaulters. Month 8 doesn't have any defaulters.</a:t>
            </a:r>
            <a:endParaRPr lang="en-US" sz="2200" dirty="0">
              <a:latin typeface="Arial" panose="020B0604020202020204" pitchFamily="34" charset="0"/>
              <a:cs typeface="Arial" panose="020B0604020202020204" pitchFamily="34" charset="0"/>
            </a:endParaRPr>
          </a:p>
          <a:p>
            <a:endParaRPr lang="en-IN" dirty="0"/>
          </a:p>
        </p:txBody>
      </p:sp>
      <p:sp>
        <p:nvSpPr>
          <p:cNvPr id="5" name="Text Placeholder 4">
            <a:extLst>
              <a:ext uri="{FF2B5EF4-FFF2-40B4-BE49-F238E27FC236}">
                <a16:creationId xmlns:a16="http://schemas.microsoft.com/office/drawing/2014/main" id="{858F95B2-7266-4A13-BCA9-6023AF033563}"/>
              </a:ext>
            </a:extLst>
          </p:cNvPr>
          <p:cNvSpPr>
            <a:spLocks noGrp="1"/>
          </p:cNvSpPr>
          <p:nvPr>
            <p:ph type="body" sz="quarter" idx="3"/>
          </p:nvPr>
        </p:nvSpPr>
        <p:spPr>
          <a:xfrm>
            <a:off x="6371336" y="1101662"/>
            <a:ext cx="5157787" cy="841247"/>
          </a:xfrm>
        </p:spPr>
        <p:txBody>
          <a:bodyPr>
            <a:normAutofit fontScale="92500" lnSpcReduction="20000"/>
          </a:bodyPr>
          <a:lstStyle/>
          <a:p>
            <a:r>
              <a:rPr lang="en-US" sz="2200" i="0" dirty="0">
                <a:solidFill>
                  <a:srgbClr val="000000"/>
                </a:solidFill>
                <a:effectLst/>
                <a:latin typeface="Helvetica Neue"/>
              </a:rPr>
              <a:t>Almost on all the dates we have defaulters except on 31</a:t>
            </a:r>
            <a:endParaRPr lang="en-IN" sz="2200" dirty="0"/>
          </a:p>
        </p:txBody>
      </p:sp>
      <p:pic>
        <p:nvPicPr>
          <p:cNvPr id="7" name="Google Shape;229;p37">
            <a:extLst>
              <a:ext uri="{FF2B5EF4-FFF2-40B4-BE49-F238E27FC236}">
                <a16:creationId xmlns:a16="http://schemas.microsoft.com/office/drawing/2014/main" id="{80DB0D4F-3BE1-4CA0-BC24-E35931AAF330}"/>
              </a:ext>
            </a:extLst>
          </p:cNvPr>
          <p:cNvPicPr preferRelativeResize="0">
            <a:picLocks noGrp="1"/>
          </p:cNvPicPr>
          <p:nvPr>
            <p:ph sz="half" idx="2"/>
          </p:nvPr>
        </p:nvPicPr>
        <p:blipFill>
          <a:blip r:embed="rId2">
            <a:alphaModFix/>
          </a:blip>
          <a:stretch>
            <a:fillRect/>
          </a:stretch>
        </p:blipFill>
        <p:spPr>
          <a:xfrm>
            <a:off x="665163" y="2395727"/>
            <a:ext cx="5157787" cy="3684587"/>
          </a:xfrm>
          <a:prstGeom prst="rect">
            <a:avLst/>
          </a:prstGeom>
          <a:noFill/>
          <a:ln>
            <a:noFill/>
          </a:ln>
        </p:spPr>
      </p:pic>
      <p:pic>
        <p:nvPicPr>
          <p:cNvPr id="17410" name="Picture 2">
            <a:extLst>
              <a:ext uri="{FF2B5EF4-FFF2-40B4-BE49-F238E27FC236}">
                <a16:creationId xmlns:a16="http://schemas.microsoft.com/office/drawing/2014/main" id="{DD6C81C3-273C-42CA-B5AE-E73FC7DF4E6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93313" y="2395728"/>
            <a:ext cx="5513832" cy="368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4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B0B4-5635-4641-B912-A82E9FCAF9B3}"/>
              </a:ext>
            </a:extLst>
          </p:cNvPr>
          <p:cNvSpPr>
            <a:spLocks noGrp="1"/>
          </p:cNvSpPr>
          <p:nvPr>
            <p:ph type="title"/>
          </p:nvPr>
        </p:nvSpPr>
        <p:spPr>
          <a:xfrm>
            <a:off x="838200" y="365125"/>
            <a:ext cx="10515600" cy="549275"/>
          </a:xfrm>
        </p:spPr>
        <p:txBody>
          <a:bodyPr>
            <a:normAutofit/>
          </a:bodyPr>
          <a:lstStyle/>
          <a:p>
            <a:r>
              <a:rPr lang="en" sz="2400" b="1" dirty="0">
                <a:latin typeface="Calibri"/>
                <a:ea typeface="Calibri"/>
                <a:cs typeface="Calibri"/>
                <a:sym typeface="Calibri"/>
              </a:rPr>
              <a:t>Conditions that are considered  for Data Cleaning activities</a:t>
            </a:r>
            <a:endParaRPr lang="en-IN" sz="2400" dirty="0"/>
          </a:p>
        </p:txBody>
      </p:sp>
      <p:sp>
        <p:nvSpPr>
          <p:cNvPr id="3" name="Content Placeholder 2">
            <a:extLst>
              <a:ext uri="{FF2B5EF4-FFF2-40B4-BE49-F238E27FC236}">
                <a16:creationId xmlns:a16="http://schemas.microsoft.com/office/drawing/2014/main" id="{14A89EA8-E5F4-4FBE-B30A-2D7E7CA3CC6B}"/>
              </a:ext>
            </a:extLst>
          </p:cNvPr>
          <p:cNvSpPr>
            <a:spLocks noGrp="1"/>
          </p:cNvSpPr>
          <p:nvPr>
            <p:ph idx="1"/>
          </p:nvPr>
        </p:nvSpPr>
        <p:spPr>
          <a:xfrm>
            <a:off x="838200" y="1024128"/>
            <a:ext cx="10515600" cy="5349240"/>
          </a:xfrm>
        </p:spPr>
        <p:txBody>
          <a:bodyPr>
            <a:normAutofit fontScale="70000" lnSpcReduction="20000"/>
          </a:bodyPr>
          <a:lstStyle/>
          <a:p>
            <a:pPr marL="457200" lvl="0" indent="-317182" algn="l" rtl="0">
              <a:lnSpc>
                <a:spcPct val="150000"/>
              </a:lnSpc>
              <a:spcBef>
                <a:spcPts val="0"/>
              </a:spcBef>
              <a:spcAft>
                <a:spcPts val="0"/>
              </a:spcAft>
              <a:buSzPct val="100000"/>
              <a:buFont typeface="Calibri"/>
              <a:buChar char="●"/>
            </a:pPr>
            <a:r>
              <a:rPr lang="en-US" dirty="0">
                <a:latin typeface="Calibri"/>
                <a:ea typeface="Calibri"/>
                <a:cs typeface="Calibri"/>
                <a:sym typeface="Calibri"/>
              </a:rPr>
              <a:t>Mobile numbers are integers type  having an alphabet which we have removed.</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Age or number of days are never negative which we have treated. </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Extremely large positive values are data entered in either minutes or seconds  instead of days.</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Amount spent cannot be negative hence that is being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Larger amounts in some feature are very natural as limitations in the data are not given.</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In some feature the values of 30 days cannot be more than 90 days </a:t>
            </a:r>
            <a:r>
              <a:rPr lang="en-US" dirty="0" err="1">
                <a:solidFill>
                  <a:srgbClr val="000000"/>
                </a:solidFill>
                <a:latin typeface="Calibri"/>
                <a:ea typeface="Calibri"/>
                <a:cs typeface="Calibri"/>
                <a:sym typeface="Calibri"/>
              </a:rPr>
              <a:t>value,hence</a:t>
            </a:r>
            <a:r>
              <a:rPr lang="en-US" dirty="0">
                <a:solidFill>
                  <a:srgbClr val="000000"/>
                </a:solidFill>
                <a:latin typeface="Calibri"/>
                <a:ea typeface="Calibri"/>
                <a:cs typeface="Calibri"/>
                <a:sym typeface="Calibri"/>
              </a:rPr>
              <a:t> it needs to be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5 and 10 </a:t>
            </a:r>
            <a:r>
              <a:rPr lang="en-US" dirty="0" err="1">
                <a:solidFill>
                  <a:srgbClr val="000000"/>
                </a:solidFill>
                <a:latin typeface="Calibri"/>
                <a:ea typeface="Calibri"/>
                <a:cs typeface="Calibri"/>
                <a:sym typeface="Calibri"/>
              </a:rPr>
              <a:t>Indonasian</a:t>
            </a:r>
            <a:r>
              <a:rPr lang="en-US" dirty="0">
                <a:solidFill>
                  <a:srgbClr val="000000"/>
                </a:solidFill>
                <a:latin typeface="Calibri"/>
                <a:ea typeface="Calibri"/>
                <a:cs typeface="Calibri"/>
                <a:sym typeface="Calibri"/>
              </a:rPr>
              <a:t> Rupiah are the only loan amount options given for the consumer.</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There could be records with 0 as the loan amount as well.</a:t>
            </a:r>
          </a:p>
          <a:p>
            <a:pPr marL="457200" lvl="0" indent="-317182" algn="l" rtl="0">
              <a:lnSpc>
                <a:spcPct val="150000"/>
              </a:lnSpc>
              <a:spcBef>
                <a:spcPts val="0"/>
              </a:spcBef>
              <a:spcAft>
                <a:spcPts val="0"/>
              </a:spcAft>
              <a:buClr>
                <a:srgbClr val="000000"/>
              </a:buClr>
              <a:buSzPct val="100000"/>
              <a:buFont typeface="Calibri"/>
              <a:buChar char="●"/>
            </a:pPr>
            <a:r>
              <a:rPr lang="en-US" dirty="0" err="1">
                <a:solidFill>
                  <a:srgbClr val="000000"/>
                </a:solidFill>
                <a:latin typeface="Calibri"/>
                <a:ea typeface="Calibri"/>
                <a:cs typeface="Calibri"/>
                <a:sym typeface="Calibri"/>
              </a:rPr>
              <a:t>Retun</a:t>
            </a:r>
            <a:r>
              <a:rPr lang="en-US" dirty="0">
                <a:solidFill>
                  <a:srgbClr val="000000"/>
                </a:solidFill>
                <a:latin typeface="Calibri"/>
                <a:ea typeface="Calibri"/>
                <a:cs typeface="Calibri"/>
                <a:sym typeface="Calibri"/>
              </a:rPr>
              <a:t> amount can be 0,6 and 12 only.</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The customer will be a defaulter if they don't pay back the loan amount within 5 days of issuing the loan. So, the Average payback value will be less than or equal to 5 for records with label = 1 and Average payback value to be greater than 5 for records with label = 0.</a:t>
            </a:r>
          </a:p>
          <a:p>
            <a:pPr marL="0" indent="0">
              <a:buNone/>
            </a:pPr>
            <a:endParaRPr lang="en-IN" dirty="0"/>
          </a:p>
        </p:txBody>
      </p:sp>
    </p:spTree>
    <p:extLst>
      <p:ext uri="{BB962C8B-B14F-4D97-AF65-F5344CB8AC3E}">
        <p14:creationId xmlns:p14="http://schemas.microsoft.com/office/powerpoint/2010/main" val="388389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5EF7-37DB-4877-91B4-EF2AEC89D13B}"/>
              </a:ext>
            </a:extLst>
          </p:cNvPr>
          <p:cNvSpPr>
            <a:spLocks noGrp="1"/>
          </p:cNvSpPr>
          <p:nvPr>
            <p:ph type="title"/>
          </p:nvPr>
        </p:nvSpPr>
        <p:spPr>
          <a:xfrm>
            <a:off x="838200" y="365125"/>
            <a:ext cx="10515600" cy="1079627"/>
          </a:xfrm>
        </p:spPr>
        <p:txBody>
          <a:bodyPr/>
          <a:lstStyle/>
          <a:p>
            <a:r>
              <a:rPr lang="en" sz="4400" b="1" dirty="0">
                <a:latin typeface="Calibri"/>
                <a:ea typeface="Calibri"/>
                <a:cs typeface="Calibri"/>
                <a:sym typeface="Calibri"/>
              </a:rPr>
              <a:t>Steps taken to build the Model:</a:t>
            </a:r>
            <a:endParaRPr lang="en-IN" dirty="0"/>
          </a:p>
        </p:txBody>
      </p:sp>
      <p:sp>
        <p:nvSpPr>
          <p:cNvPr id="3" name="Content Placeholder 2">
            <a:extLst>
              <a:ext uri="{FF2B5EF4-FFF2-40B4-BE49-F238E27FC236}">
                <a16:creationId xmlns:a16="http://schemas.microsoft.com/office/drawing/2014/main" id="{F8407C01-DA48-4AFB-8151-1DF25FBCBEFA}"/>
              </a:ext>
            </a:extLst>
          </p:cNvPr>
          <p:cNvSpPr>
            <a:spLocks noGrp="1"/>
          </p:cNvSpPr>
          <p:nvPr>
            <p:ph idx="1"/>
          </p:nvPr>
        </p:nvSpPr>
        <p:spPr>
          <a:xfrm>
            <a:off x="838200" y="1825625"/>
            <a:ext cx="10515600" cy="3925951"/>
          </a:xfrm>
        </p:spPr>
        <p:txBody>
          <a:bodyPr>
            <a:normAutofit/>
          </a:bodyPr>
          <a:lstStyle/>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Performed data cleaning based on the information provided and assumptions made.</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Performed Exploratory Data Analysis before and after Data Cleaning.</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Handle the skewness.</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Trained and validated different Machine Learning classification models(simple and ensemble models) to select a suitable model.</a:t>
            </a: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Hypertuning</a:t>
            </a:r>
            <a:r>
              <a:rPr lang="en-US" dirty="0">
                <a:latin typeface="Calibri"/>
                <a:ea typeface="Calibri"/>
                <a:cs typeface="Calibri"/>
                <a:sym typeface="Calibri"/>
              </a:rPr>
              <a:t> the model.</a:t>
            </a: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Choose the final model based on weighted ROC-AUC curve and confusion metrics.</a:t>
            </a:r>
          </a:p>
        </p:txBody>
      </p:sp>
    </p:spTree>
    <p:extLst>
      <p:ext uri="{BB962C8B-B14F-4D97-AF65-F5344CB8AC3E}">
        <p14:creationId xmlns:p14="http://schemas.microsoft.com/office/powerpoint/2010/main" val="118145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pPr marL="0" indent="0">
              <a:buNone/>
            </a:pPr>
            <a:r>
              <a:rPr lang="en-IN" sz="2000" b="1" dirty="0"/>
              <a:t>Simple Techniques:</a:t>
            </a:r>
          </a:p>
          <a:p>
            <a:r>
              <a:rPr lang="en-IN" sz="2000" dirty="0" err="1"/>
              <a:t>LogisticRegression</a:t>
            </a:r>
            <a:r>
              <a:rPr lang="en-IN" sz="2000" dirty="0"/>
              <a:t>()</a:t>
            </a:r>
          </a:p>
          <a:p>
            <a:r>
              <a:rPr lang="en-IN" sz="2000" dirty="0" err="1"/>
              <a:t>DecisionTreeClassifier</a:t>
            </a:r>
            <a:r>
              <a:rPr lang="en-IN" sz="2000" dirty="0"/>
              <a:t>()</a:t>
            </a:r>
          </a:p>
          <a:p>
            <a:r>
              <a:rPr lang="en-IN" sz="2000" dirty="0" err="1"/>
              <a:t>GaussianNB</a:t>
            </a:r>
            <a:r>
              <a:rPr lang="en-IN" sz="2000" dirty="0"/>
              <a:t>()</a:t>
            </a:r>
          </a:p>
          <a:p>
            <a:r>
              <a:rPr lang="en-IN" sz="2000" dirty="0"/>
              <a:t>SVC()</a:t>
            </a:r>
          </a:p>
          <a:p>
            <a:pPr marL="0" indent="0">
              <a:buNone/>
            </a:pPr>
            <a:endParaRPr lang="en-IN" sz="2000" dirty="0"/>
          </a:p>
          <a:p>
            <a:pPr marL="0" indent="0">
              <a:buNone/>
            </a:pPr>
            <a:r>
              <a:rPr lang="en-IN" sz="2000" b="1" dirty="0"/>
              <a:t>Ensemble Techniques:</a:t>
            </a:r>
          </a:p>
          <a:p>
            <a:r>
              <a:rPr lang="en-IN" sz="2000" dirty="0" err="1"/>
              <a:t>AdaBoostClassifier</a:t>
            </a:r>
            <a:r>
              <a:rPr lang="en-IN" sz="2000" dirty="0"/>
              <a:t>()</a:t>
            </a:r>
          </a:p>
          <a:p>
            <a:r>
              <a:rPr lang="en-IN" sz="2000" dirty="0" err="1"/>
              <a:t>GradientBoostingClassifier</a:t>
            </a:r>
            <a:r>
              <a:rPr lang="en-IN" sz="2000" dirty="0"/>
              <a:t>()</a:t>
            </a:r>
          </a:p>
          <a:p>
            <a:r>
              <a:rPr lang="en-IN" sz="2000" dirty="0" err="1"/>
              <a:t>RandomForestClassifier</a:t>
            </a:r>
            <a:r>
              <a:rPr lang="en-IN" sz="2000" dirty="0"/>
              <a:t>()</a:t>
            </a:r>
          </a:p>
          <a:p>
            <a:r>
              <a:rPr lang="en-IN" sz="2000" dirty="0" err="1"/>
              <a:t>XGBClassifier</a:t>
            </a:r>
            <a:r>
              <a:rPr lang="en-IN" sz="2000" dirty="0"/>
              <a:t>()</a:t>
            </a:r>
          </a:p>
          <a:p>
            <a:pPr marL="0" indent="0">
              <a:buNone/>
            </a:pP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259F-01E0-496C-8451-0002E81D4585}"/>
              </a:ext>
            </a:extLst>
          </p:cNvPr>
          <p:cNvSpPr>
            <a:spLocks noGrp="1"/>
          </p:cNvSpPr>
          <p:nvPr>
            <p:ph type="title"/>
          </p:nvPr>
        </p:nvSpPr>
        <p:spPr/>
        <p:txBody>
          <a:bodyPr>
            <a:noAutofit/>
          </a:bodyPr>
          <a:lstStyle/>
          <a:p>
            <a:r>
              <a:rPr lang="en-US" sz="3600" b="1" dirty="0">
                <a:latin typeface="Calibri"/>
                <a:ea typeface="Calibri"/>
                <a:cs typeface="Calibri"/>
                <a:sym typeface="Calibri"/>
              </a:rPr>
              <a:t>Chosen Decision Tree Classifier Algorithm as my best model with 99.99% accuracy.</a:t>
            </a:r>
            <a:br>
              <a:rPr lang="en-US" sz="3600" b="1" dirty="0">
                <a:latin typeface="Calibri"/>
                <a:ea typeface="Calibri"/>
                <a:cs typeface="Calibri"/>
                <a:sym typeface="Calibri"/>
              </a:rPr>
            </a:br>
            <a:endParaRPr lang="en-IN" sz="3600" dirty="0"/>
          </a:p>
        </p:txBody>
      </p:sp>
      <p:pic>
        <p:nvPicPr>
          <p:cNvPr id="7" name="Content Placeholder 6">
            <a:extLst>
              <a:ext uri="{FF2B5EF4-FFF2-40B4-BE49-F238E27FC236}">
                <a16:creationId xmlns:a16="http://schemas.microsoft.com/office/drawing/2014/main" id="{97A67C04-DAF5-42AB-AD16-6780E8282CEA}"/>
              </a:ext>
            </a:extLst>
          </p:cNvPr>
          <p:cNvPicPr>
            <a:picLocks noGrp="1" noChangeAspect="1"/>
          </p:cNvPicPr>
          <p:nvPr>
            <p:ph sz="half" idx="2"/>
          </p:nvPr>
        </p:nvPicPr>
        <p:blipFill>
          <a:blip r:embed="rId2"/>
          <a:stretch>
            <a:fillRect/>
          </a:stretch>
        </p:blipFill>
        <p:spPr>
          <a:xfrm>
            <a:off x="6172200" y="1493520"/>
            <a:ext cx="5181600" cy="4236720"/>
          </a:xfrm>
        </p:spPr>
      </p:pic>
      <p:pic>
        <p:nvPicPr>
          <p:cNvPr id="5" name="Content Placeholder 4">
            <a:extLst>
              <a:ext uri="{FF2B5EF4-FFF2-40B4-BE49-F238E27FC236}">
                <a16:creationId xmlns:a16="http://schemas.microsoft.com/office/drawing/2014/main" id="{147BE279-1D13-4E96-BC26-275D95FA21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493520"/>
            <a:ext cx="5181600" cy="4439919"/>
          </a:xfrm>
          <a:prstGeom prst="rect">
            <a:avLst/>
          </a:prstGeom>
          <a:noFill/>
          <a:ln>
            <a:noFill/>
          </a:ln>
        </p:spPr>
      </p:pic>
    </p:spTree>
    <p:extLst>
      <p:ext uri="{BB962C8B-B14F-4D97-AF65-F5344CB8AC3E}">
        <p14:creationId xmlns:p14="http://schemas.microsoft.com/office/powerpoint/2010/main" val="15078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7EAE-11E0-41C8-8870-487B40B4D592}"/>
              </a:ext>
            </a:extLst>
          </p:cNvPr>
          <p:cNvSpPr>
            <a:spLocks noGrp="1"/>
          </p:cNvSpPr>
          <p:nvPr>
            <p:ph type="title"/>
          </p:nvPr>
        </p:nvSpPr>
        <p:spPr/>
        <p:txBody>
          <a:bodyPr>
            <a:normAutofit fontScale="90000"/>
          </a:bodyPr>
          <a:lstStyle/>
          <a:p>
            <a:r>
              <a:rPr lang="en-IN" dirty="0">
                <a:latin typeface="+mn-lt"/>
              </a:rPr>
              <a:t>ROC-AUC Curve:</a:t>
            </a:r>
            <a:br>
              <a:rPr lang="en-US" dirty="0">
                <a:latin typeface="+mn-lt"/>
              </a:rPr>
            </a:br>
            <a:r>
              <a:rPr lang="en-US" sz="3100" dirty="0"/>
              <a:t>It is a plot of positive rate(x-axis) versus the true positive rate(y-axis) for different </a:t>
            </a:r>
            <a:r>
              <a:rPr lang="en-US" sz="3100" dirty="0" err="1"/>
              <a:t>threshhold</a:t>
            </a:r>
            <a:endParaRPr lang="en-IN" sz="3100" dirty="0"/>
          </a:p>
        </p:txBody>
      </p:sp>
      <p:pic>
        <p:nvPicPr>
          <p:cNvPr id="7" name="Content Placeholder 6">
            <a:extLst>
              <a:ext uri="{FF2B5EF4-FFF2-40B4-BE49-F238E27FC236}">
                <a16:creationId xmlns:a16="http://schemas.microsoft.com/office/drawing/2014/main" id="{E934AEC6-B8C6-46BB-8E05-DEC27CDFF192}"/>
              </a:ext>
            </a:extLst>
          </p:cNvPr>
          <p:cNvPicPr>
            <a:picLocks noGrp="1" noChangeAspect="1"/>
          </p:cNvPicPr>
          <p:nvPr>
            <p:ph sz="half" idx="2"/>
          </p:nvPr>
        </p:nvPicPr>
        <p:blipFill>
          <a:blip r:embed="rId2"/>
          <a:stretch>
            <a:fillRect/>
          </a:stretch>
        </p:blipFill>
        <p:spPr>
          <a:xfrm>
            <a:off x="6489583" y="1998455"/>
            <a:ext cx="4473057" cy="3711465"/>
          </a:xfrm>
        </p:spPr>
      </p:pic>
      <p:pic>
        <p:nvPicPr>
          <p:cNvPr id="5" name="Content Placeholder 3">
            <a:extLst>
              <a:ext uri="{FF2B5EF4-FFF2-40B4-BE49-F238E27FC236}">
                <a16:creationId xmlns:a16="http://schemas.microsoft.com/office/drawing/2014/main" id="{71BF6711-16FF-4CBC-899B-13C01FF33C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998455"/>
            <a:ext cx="5181600" cy="4005678"/>
          </a:xfrm>
          <a:prstGeom prst="rect">
            <a:avLst/>
          </a:prstGeom>
          <a:noFill/>
          <a:ln>
            <a:noFill/>
          </a:ln>
        </p:spPr>
      </p:pic>
    </p:spTree>
    <p:extLst>
      <p:ext uri="{BB962C8B-B14F-4D97-AF65-F5344CB8AC3E}">
        <p14:creationId xmlns:p14="http://schemas.microsoft.com/office/powerpoint/2010/main" val="255230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Pay Back Observations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cleaning the payback variables show pretty good difference between labels 0 and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an average, the time taken by defaulters to pay back the loan is greater than the time taken by non-defaulter to pay back the loan over a period of 30 or 90.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Chosen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Decision Tree Classifier Algorithm</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99.99% accuracy as my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Choose the final model based on weighted ROC-AUC curve and confusion metrics.</a:t>
            </a:r>
          </a:p>
          <a:p>
            <a:pPr marL="342900" lvl="0" indent="-342900">
              <a:lnSpc>
                <a:spcPct val="107000"/>
              </a:lnSpc>
              <a:spcAft>
                <a:spcPts val="800"/>
              </a:spcAft>
              <a:buFont typeface="Wingdings" panose="05000000000000000000" pitchFamily="2" charset="2"/>
              <a:buChar char=""/>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The performance shows low bias and low variance.</a:t>
            </a:r>
          </a:p>
          <a:p>
            <a:pPr marL="0" lvl="0" indent="0">
              <a:lnSpc>
                <a:spcPct val="107000"/>
              </a:lnSpc>
              <a:spcAft>
                <a:spcPts val="800"/>
              </a:spcAft>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376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tomy of the Perfect Thank You Page (with Examples)">
            <a:extLst>
              <a:ext uri="{FF2B5EF4-FFF2-40B4-BE49-F238E27FC236}">
                <a16:creationId xmlns:a16="http://schemas.microsoft.com/office/drawing/2014/main" id="{193ADD1C-DFF7-4FF5-A5BF-BB703BDAC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1625600"/>
            <a:ext cx="6396990" cy="323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00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80" y="272415"/>
            <a:ext cx="6400800" cy="835025"/>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40" y="1600200"/>
            <a:ext cx="10124096" cy="4820920"/>
          </a:xfrm>
        </p:spPr>
        <p:txBody>
          <a:bodyPr>
            <a:normAutofit fontScale="92500" lnSpcReduction="10000"/>
          </a:bodyPr>
          <a:lstStyle/>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 MFI industry is primarily focusing on low income families and are very useful in such areas, the implementation of MFS has been uneven with both significant challenges and successes.</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They understand the importance of communication and how it affects a person’s life, thus, focusing on providing their services and products to low income families and poor customers that can help them in the need of hour.</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285750" indent="-285750" algn="l">
              <a:buFont typeface="Wingdings" panose="05000000000000000000" pitchFamily="2" charset="2"/>
              <a:buChar char="Ø"/>
            </a:pPr>
            <a:r>
              <a:rPr lang="en-US" sz="1600" b="0" i="0" dirty="0">
                <a:solidFill>
                  <a:srgbClr val="000000"/>
                </a:solidFill>
                <a:effectLst/>
                <a:latin typeface="Arial" panose="020B0604020202020204" pitchFamily="34" charset="0"/>
                <a:cs typeface="Arial" panose="020B0604020202020204" pitchFamily="34"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600" b="0" i="0" dirty="0" err="1">
                <a:solidFill>
                  <a:srgbClr val="000000"/>
                </a:solidFill>
                <a:effectLst/>
                <a:latin typeface="Arial" panose="020B0604020202020204" pitchFamily="34" charset="0"/>
                <a:cs typeface="Arial" panose="020B0604020202020204" pitchFamily="34" charset="0"/>
              </a:rPr>
              <a:t>payed</a:t>
            </a:r>
            <a:r>
              <a:rPr lang="en-US" sz="1600" b="0" i="0" dirty="0">
                <a:solidFill>
                  <a:srgbClr val="000000"/>
                </a:solidFill>
                <a:effectLst/>
                <a:latin typeface="Arial" panose="020B0604020202020204" pitchFamily="34" charset="0"/>
                <a:cs typeface="Arial" panose="020B0604020202020204" pitchFamily="34" charset="0"/>
              </a:rPr>
              <a:t> i.e. Non- defaulter, while, Label ‘0’ indicates that the loan has not been </a:t>
            </a:r>
            <a:r>
              <a:rPr lang="en-US" sz="1600" b="0" i="0" dirty="0" err="1">
                <a:solidFill>
                  <a:srgbClr val="000000"/>
                </a:solidFill>
                <a:effectLst/>
                <a:latin typeface="Arial" panose="020B0604020202020204" pitchFamily="34" charset="0"/>
                <a:cs typeface="Arial" panose="020B0604020202020204" pitchFamily="34" charset="0"/>
              </a:rPr>
              <a:t>payed</a:t>
            </a:r>
            <a:r>
              <a:rPr lang="en-US" sz="1600" b="0" i="0" dirty="0">
                <a:solidFill>
                  <a:srgbClr val="000000"/>
                </a:solidFill>
                <a:effectLst/>
                <a:latin typeface="Arial" panose="020B0604020202020204" pitchFamily="34" charset="0"/>
                <a:cs typeface="Arial" panose="020B0604020202020204" pitchFamily="34" charset="0"/>
              </a:rPr>
              <a:t> i.e. defaulter.</a:t>
            </a:r>
          </a:p>
          <a:p>
            <a:endParaRPr lang="en-IN" dirty="0">
              <a:latin typeface="Arial" panose="020B0604020202020204" pitchFamily="34" charset="0"/>
              <a:cs typeface="Arial" panose="020B0604020202020204" pitchFamily="34" charset="0"/>
            </a:endParaRPr>
          </a:p>
        </p:txBody>
      </p:sp>
      <p:pic>
        <p:nvPicPr>
          <p:cNvPr id="3074" name="Picture 2" descr="B11- Microcredit: A new means of financing for the poor - Wikiwater">
            <a:extLst>
              <a:ext uri="{FF2B5EF4-FFF2-40B4-BE49-F238E27FC236}">
                <a16:creationId xmlns:a16="http://schemas.microsoft.com/office/drawing/2014/main" id="{9ED945C8-A62E-41EC-9E41-EB0480A93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280" y="0"/>
            <a:ext cx="4837113"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548641"/>
            <a:ext cx="3931920" cy="812800"/>
          </a:xfrm>
        </p:spPr>
        <p:txBody>
          <a:bodyPr>
            <a:normAutofit/>
          </a:bodyPr>
          <a:lstStyle/>
          <a:p>
            <a:r>
              <a:rPr lang="en-IN" sz="4400" spc="-95" dirty="0"/>
              <a:t>Data</a:t>
            </a:r>
            <a:r>
              <a:rPr lang="en-IN" sz="4400" spc="-245" dirty="0"/>
              <a:t> </a:t>
            </a:r>
            <a:r>
              <a:rPr lang="en-IN" sz="4400" spc="-125" dirty="0"/>
              <a:t>Summary</a:t>
            </a:r>
            <a:endParaRPr lang="en-IN" sz="4400" dirty="0"/>
          </a:p>
        </p:txBody>
      </p:sp>
      <p:sp>
        <p:nvSpPr>
          <p:cNvPr id="6" name="Rectangle 3">
            <a:extLst>
              <a:ext uri="{FF2B5EF4-FFF2-40B4-BE49-F238E27FC236}">
                <a16:creationId xmlns:a16="http://schemas.microsoft.com/office/drawing/2014/main" id="{B718C50B-66CE-4841-8D3C-43455B8A0622}"/>
              </a:ext>
            </a:extLst>
          </p:cNvPr>
          <p:cNvSpPr>
            <a:spLocks noGrp="1" noChangeArrowheads="1"/>
          </p:cNvSpPr>
          <p:nvPr>
            <p:ph type="subTitle" idx="1"/>
          </p:nvPr>
        </p:nvSpPr>
        <p:spPr bwMode="auto">
          <a:xfrm>
            <a:off x="387350" y="1338876"/>
            <a:ext cx="8965877" cy="5029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label: Flag indicating whether the user paid back the credit amount within 5 days of issuing the loan{1:success, 0:failure}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msisdn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mobile number of user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aon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:age on cellular network in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daily_decr30: Daily amount spent from main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account,averaged</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over last 30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daily_decr90: Daily amount spent from main account, averaged over last 90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rental30: Average main account balance over last 30 days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rental90: Average main account balance over last 90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last_rech_date_ma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days till last recharge of main account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last_rech_date_da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Number of days till last recharge of data account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last_rech_amt_ma</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Amount of last recharge of main account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cnt_ma_rech30: Number of times main account got recharged in last 30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fr_ma_rech30: Frequency of main account recharged in last 30 days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6626" name="Picture 2" descr="Data Summary Report – Avondale Choice Dashboard">
            <a:extLst>
              <a:ext uri="{FF2B5EF4-FFF2-40B4-BE49-F238E27FC236}">
                <a16:creationId xmlns:a16="http://schemas.microsoft.com/office/drawing/2014/main" id="{E72A3318-B2A3-4AA5-8CF1-24EDD327E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117" y="43983"/>
            <a:ext cx="3147444" cy="152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2BC9-71B9-4EB0-8CE1-B15C2AB1BD60}"/>
              </a:ext>
            </a:extLst>
          </p:cNvPr>
          <p:cNvSpPr>
            <a:spLocks noGrp="1"/>
          </p:cNvSpPr>
          <p:nvPr>
            <p:ph type="ctrTitle"/>
          </p:nvPr>
        </p:nvSpPr>
        <p:spPr>
          <a:xfrm>
            <a:off x="1066800" y="467360"/>
            <a:ext cx="3769360" cy="863600"/>
          </a:xfrm>
        </p:spPr>
        <p:txBody>
          <a:bodyPr>
            <a:normAutofit fontScale="90000"/>
          </a:bodyPr>
          <a:lstStyle/>
          <a:p>
            <a:pPr algn="l"/>
            <a:br>
              <a:rPr lang="en-IN" sz="6000" spc="-95" dirty="0"/>
            </a:br>
            <a:br>
              <a:rPr lang="en-IN" sz="6000" spc="-95" dirty="0"/>
            </a:br>
            <a:br>
              <a:rPr lang="en-IN" sz="6000" spc="-95" dirty="0"/>
            </a:br>
            <a:br>
              <a:rPr lang="en-IN" sz="6000" spc="-95" dirty="0"/>
            </a:br>
            <a:br>
              <a:rPr kumimoji="0" lang="en-US" altLang="en-US" sz="6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lang="en-IN" sz="4900" spc="-95" dirty="0"/>
              <a:t>Data</a:t>
            </a:r>
            <a:r>
              <a:rPr lang="en-IN" sz="4900" spc="-245" dirty="0"/>
              <a:t> </a:t>
            </a:r>
            <a:r>
              <a:rPr lang="en-IN" sz="4900" spc="-125" dirty="0"/>
              <a:t>Summary</a:t>
            </a:r>
            <a:endParaRPr lang="en-IN" sz="4900" dirty="0"/>
          </a:p>
        </p:txBody>
      </p:sp>
      <p:sp>
        <p:nvSpPr>
          <p:cNvPr id="3" name="Subtitle 2">
            <a:extLst>
              <a:ext uri="{FF2B5EF4-FFF2-40B4-BE49-F238E27FC236}">
                <a16:creationId xmlns:a16="http://schemas.microsoft.com/office/drawing/2014/main" id="{C1FD146D-8DAF-4AE3-96AC-0743B4A661DD}"/>
              </a:ext>
            </a:extLst>
          </p:cNvPr>
          <p:cNvSpPr>
            <a:spLocks noGrp="1"/>
          </p:cNvSpPr>
          <p:nvPr>
            <p:ph type="subTitle" idx="1"/>
          </p:nvPr>
        </p:nvSpPr>
        <p:spPr>
          <a:xfrm>
            <a:off x="599440" y="1330960"/>
            <a:ext cx="9032240" cy="515112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sumamnt_ma_rech30: Total amount of recharge in main account over last 30 days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medianamnt_ma_rech30: Median of amount of recharges done in main account over last 30 days at user level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medianmarechprebal30: Median of main account balance just before recharge in last 30 days at user level (in Indonesian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cnt_ma_rech90: Number of times main account got recharged in last 90 days fr_ma_rech90: Frequency of main account recharged in last 90 days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sumamnt_ma_rech90: Total amount of recharge in main account over last 90 days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medianamnt_ma_rech90: Median of amount of recharges done in main account over last 90 days at user level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medianmarechprebal90: Median of main account balance just before recharge in last 90 days at user level (in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Indonasian</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Rupiah)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cnt_da_rech30: Number of times data account got recharged in last 30 days</a:t>
            </a:r>
            <a:endParaRPr lang="en-US" altLang="en-US" sz="1800" dirty="0">
              <a:solidFill>
                <a:srgbClr val="000000"/>
              </a:solidFill>
              <a:latin typeface="Arial" panose="020B0604020202020204" pitchFamily="34" charset="0"/>
              <a:cs typeface="Arial" panose="020B0604020202020204" pitchFamily="34" charset="0"/>
            </a:endParaRPr>
          </a:p>
        </p:txBody>
      </p:sp>
      <p:pic>
        <p:nvPicPr>
          <p:cNvPr id="27650" name="Picture 2" descr="Data Summary Report – Avondale Choice Dashboard">
            <a:extLst>
              <a:ext uri="{FF2B5EF4-FFF2-40B4-BE49-F238E27FC236}">
                <a16:creationId xmlns:a16="http://schemas.microsoft.com/office/drawing/2014/main" id="{BA145A7C-F950-4137-93F2-2B9EA44C2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680" y="0"/>
            <a:ext cx="2560320" cy="18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93B-568F-4013-A939-7106E9D5EF3D}"/>
              </a:ext>
            </a:extLst>
          </p:cNvPr>
          <p:cNvSpPr>
            <a:spLocks noGrp="1"/>
          </p:cNvSpPr>
          <p:nvPr>
            <p:ph type="ctrTitle"/>
          </p:nvPr>
        </p:nvSpPr>
        <p:spPr>
          <a:xfrm>
            <a:off x="985284" y="193041"/>
            <a:ext cx="3525756" cy="772159"/>
          </a:xfrm>
        </p:spPr>
        <p:txBody>
          <a:bodyPr>
            <a:normAutofit/>
          </a:bodyPr>
          <a:lstStyle/>
          <a:p>
            <a:pPr algn="l"/>
            <a:r>
              <a:rPr lang="en-IN" sz="4000" spc="-95" dirty="0"/>
              <a:t>Data</a:t>
            </a:r>
            <a:r>
              <a:rPr lang="en-IN" sz="4000" spc="-245" dirty="0"/>
              <a:t> </a:t>
            </a:r>
            <a:r>
              <a:rPr lang="en-IN" sz="4000" spc="-125" dirty="0"/>
              <a:t>Summary</a:t>
            </a: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1AA891D-5BFA-4351-8D07-26E90F1A9CF0}"/>
              </a:ext>
            </a:extLst>
          </p:cNvPr>
          <p:cNvSpPr>
            <a:spLocks noGrp="1"/>
          </p:cNvSpPr>
          <p:nvPr>
            <p:ph type="subTitle" idx="1"/>
          </p:nvPr>
        </p:nvSpPr>
        <p:spPr>
          <a:xfrm>
            <a:off x="792480" y="965200"/>
            <a:ext cx="9875520" cy="5648960"/>
          </a:xfrm>
        </p:spPr>
        <p:txBody>
          <a:bodyPr>
            <a:normAutofit fontScale="92500" lnSpcReduction="10000"/>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fr_da_rech30: Frequency of data account recharged in last 30 days cnt_da_rech90: Number of times data account got recharged in last 90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days fr_da_rech90: Frequency of data account recharged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cnt_loans30: Number of loans taken by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amnt_loans30: Total amount of loans taken by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maxamnt_loans30: maximum amount of loan taken by the user in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medianamnt_loans30: Median of amounts of loan taken by the user in last 30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cnt_loans90: Number of loans taken by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amnt_loans90: Total amount of loans taken by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maxamnt_loans90: maximum amount of loan taken by the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medianamnt_loans90: Median of amounts of loan taken by the user in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payback30: Average payback time in days over last 30 days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payback90: Average payback time in days over last 90 days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pcircle</a:t>
            </a: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telecom circle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pdate</a:t>
            </a:r>
            <a:r>
              <a:rPr kumimoji="0" lang="en-US" altLang="en-US" sz="2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date</a:t>
            </a:r>
            <a:endParaRPr lang="en-IN" sz="2300" dirty="0">
              <a:latin typeface="Arial" panose="020B0604020202020204" pitchFamily="34" charset="0"/>
              <a:cs typeface="Arial" panose="020B0604020202020204" pitchFamily="34" charset="0"/>
            </a:endParaRPr>
          </a:p>
        </p:txBody>
      </p:sp>
      <p:pic>
        <p:nvPicPr>
          <p:cNvPr id="28674" name="Picture 2" descr="Data Summary Report – Avondale Choice Dashboard">
            <a:extLst>
              <a:ext uri="{FF2B5EF4-FFF2-40B4-BE49-F238E27FC236}">
                <a16:creationId xmlns:a16="http://schemas.microsoft.com/office/drawing/2014/main" id="{DA1EA108-2FBE-4024-A36E-17336D02D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840" y="-45085"/>
            <a:ext cx="2550160" cy="160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3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1329070"/>
            <a:ext cx="9021726" cy="1176004"/>
          </a:xfrm>
        </p:spPr>
        <p:txBody>
          <a:bodyPr>
            <a:normAutofit/>
          </a:bodyPr>
          <a:lstStyle/>
          <a:p>
            <a:pPr algn="ctr"/>
            <a:r>
              <a:rPr lang="en-IN" sz="4400" b="1" i="1" spc="-150" dirty="0"/>
              <a:t>Exploratory Data Analysis ( EDA)</a:t>
            </a:r>
            <a:endParaRPr lang="en-IN" i="1" dirty="0"/>
          </a:p>
        </p:txBody>
      </p:sp>
      <p:pic>
        <p:nvPicPr>
          <p:cNvPr id="5122" name="Picture 2" descr="Exploratory Data Analysis - Blog | luminousmen">
            <a:extLst>
              <a:ext uri="{FF2B5EF4-FFF2-40B4-BE49-F238E27FC236}">
                <a16:creationId xmlns:a16="http://schemas.microsoft.com/office/drawing/2014/main" id="{955F16F9-413C-4AC5-8F19-3743A2D6D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720" y="2505074"/>
            <a:ext cx="6441439" cy="302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3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677334" y="609600"/>
            <a:ext cx="4184034" cy="1320800"/>
          </a:xfrm>
        </p:spPr>
        <p:txBody>
          <a:bodyPr>
            <a:noAutofit/>
          </a:bodyPr>
          <a:lstStyle/>
          <a:p>
            <a:r>
              <a:rPr lang="en-US" sz="2800" b="1" i="0" dirty="0">
                <a:solidFill>
                  <a:srgbClr val="000000"/>
                </a:solidFill>
                <a:effectLst/>
                <a:latin typeface="Arial" panose="020B0604020202020204" pitchFamily="34" charset="0"/>
                <a:cs typeface="Arial" panose="020B0604020202020204" pitchFamily="34" charset="0"/>
              </a:rPr>
              <a:t>Exploratory Data Analysis of original data</a:t>
            </a:r>
            <a:endParaRPr lang="en-IN" sz="2800" dirty="0"/>
          </a:p>
        </p:txBody>
      </p:sp>
      <p:sp>
        <p:nvSpPr>
          <p:cNvPr id="3" name="Text Placeholder 2">
            <a:extLst>
              <a:ext uri="{FF2B5EF4-FFF2-40B4-BE49-F238E27FC236}">
                <a16:creationId xmlns:a16="http://schemas.microsoft.com/office/drawing/2014/main" id="{2C0CA4F5-52B4-4560-B175-D19AFE168F19}"/>
              </a:ext>
            </a:extLst>
          </p:cNvPr>
          <p:cNvSpPr>
            <a:spLocks noGrp="1"/>
          </p:cNvSpPr>
          <p:nvPr>
            <p:ph type="body" idx="1"/>
          </p:nvPr>
        </p:nvSpPr>
        <p:spPr>
          <a:xfrm>
            <a:off x="675745" y="1930400"/>
            <a:ext cx="4185623" cy="931672"/>
          </a:xfrm>
        </p:spPr>
        <p:txBody>
          <a:bodyPr>
            <a:normAutofit fontScale="25000" lnSpcReduction="20000"/>
          </a:bodyPr>
          <a:lstStyle/>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sz="1800" b="0" i="0" dirty="0">
              <a:solidFill>
                <a:srgbClr val="000000"/>
              </a:solidFill>
              <a:effectLst/>
              <a:latin typeface="Helvetica Neue"/>
            </a:endParaRPr>
          </a:p>
          <a:p>
            <a:endParaRPr lang="en-US" sz="1800" dirty="0">
              <a:solidFill>
                <a:srgbClr val="000000"/>
              </a:solidFill>
              <a:latin typeface="Helvetica Neue"/>
            </a:endParaRPr>
          </a:p>
          <a:p>
            <a:endParaRPr lang="en-US" sz="1800" b="0" i="0" dirty="0">
              <a:solidFill>
                <a:srgbClr val="000000"/>
              </a:solidFill>
              <a:effectLst/>
              <a:latin typeface="Helvetica Neue"/>
            </a:endParaRPr>
          </a:p>
          <a:p>
            <a:r>
              <a:rPr lang="en-US" sz="1400" b="1" i="0" u="none" strike="noStrike" dirty="0">
                <a:solidFill>
                  <a:srgbClr val="1A466C"/>
                </a:solidFill>
                <a:effectLst/>
                <a:latin typeface="Helvetica Neue"/>
                <a:hlinkClick r:id="rId2"/>
              </a:rPr>
              <a:t>¶</a:t>
            </a:r>
            <a:endParaRPr lang="en-US" sz="1400" b="1" i="0" dirty="0">
              <a:solidFill>
                <a:srgbClr val="000000"/>
              </a:solidFill>
              <a:effectLst/>
              <a:latin typeface="Helvetica Neue"/>
            </a:endParaRPr>
          </a:p>
          <a:p>
            <a:r>
              <a:rPr lang="en-US" sz="1800" b="0" i="0" dirty="0">
                <a:solidFill>
                  <a:srgbClr val="000000"/>
                </a:solidFill>
                <a:effectLst/>
                <a:latin typeface="Arial" panose="020B0604020202020204" pitchFamily="34" charset="0"/>
                <a:cs typeface="Arial" panose="020B0604020202020204" pitchFamily="34" charset="0"/>
              </a:rPr>
              <a:t>Our target variable is highly imbalanced</a:t>
            </a:r>
            <a:br>
              <a:rPr lang="en-US" sz="1800" b="0" i="0" dirty="0">
                <a:solidFill>
                  <a:srgbClr val="000000"/>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1C3F40F-FBF6-4BEF-B933-47E51AC6E412}"/>
              </a:ext>
            </a:extLst>
          </p:cNvPr>
          <p:cNvSpPr>
            <a:spLocks noGrp="1"/>
          </p:cNvSpPr>
          <p:nvPr>
            <p:ph sz="half" idx="2"/>
          </p:nvPr>
        </p:nvSpPr>
        <p:spPr/>
        <p:txBody>
          <a:bodyPr/>
          <a:lstStyle/>
          <a:p>
            <a:endParaRPr lang="en-IN" dirty="0"/>
          </a:p>
        </p:txBody>
      </p:sp>
      <p:pic>
        <p:nvPicPr>
          <p:cNvPr id="6148" name="Picture 4">
            <a:extLst>
              <a:ext uri="{FF2B5EF4-FFF2-40B4-BE49-F238E27FC236}">
                <a16:creationId xmlns:a16="http://schemas.microsoft.com/office/drawing/2014/main" id="{2DCBCD31-E7C3-41B9-A766-FA6466145A1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204988" y="755992"/>
            <a:ext cx="4251292" cy="247184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7F77C8E-C3DC-49B1-AB7B-0443402D3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086" y="2542032"/>
            <a:ext cx="4608576" cy="341815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C4BA1BB-CB50-4141-860F-91593469F0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6027" y="3538911"/>
            <a:ext cx="4251292" cy="256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A592-C65B-4D28-85BF-82BB4237D23F}"/>
              </a:ext>
            </a:extLst>
          </p:cNvPr>
          <p:cNvSpPr>
            <a:spLocks noGrp="1"/>
          </p:cNvSpPr>
          <p:nvPr>
            <p:ph type="title"/>
          </p:nvPr>
        </p:nvSpPr>
        <p:spPr>
          <a:xfrm>
            <a:off x="677334" y="219456"/>
            <a:ext cx="8596668" cy="539495"/>
          </a:xfrm>
        </p:spPr>
        <p:txBody>
          <a:bodyPr>
            <a:normAutofit/>
          </a:bodyPr>
          <a:lstStyle/>
          <a:p>
            <a:r>
              <a:rPr lang="en-US" sz="2800" b="1" i="0" dirty="0">
                <a:solidFill>
                  <a:srgbClr val="000000"/>
                </a:solidFill>
                <a:effectLst/>
                <a:latin typeface="Arial" panose="020B0604020202020204" pitchFamily="34" charset="0"/>
                <a:cs typeface="Arial" panose="020B0604020202020204" pitchFamily="34" charset="0"/>
              </a:rPr>
              <a:t>All the data seems to be left skewed</a:t>
            </a:r>
            <a:endParaRPr lang="en-IN" sz="2800" dirty="0"/>
          </a:p>
        </p:txBody>
      </p:sp>
      <p:pic>
        <p:nvPicPr>
          <p:cNvPr id="8210" name="Picture 18">
            <a:extLst>
              <a:ext uri="{FF2B5EF4-FFF2-40B4-BE49-F238E27FC236}">
                <a16:creationId xmlns:a16="http://schemas.microsoft.com/office/drawing/2014/main" id="{36AB65ED-2012-4ABA-8D44-069F293BF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5" y="1161289"/>
            <a:ext cx="4670107" cy="1764791"/>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920C8DA3-76FA-44D2-AEF1-4DF51D558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557" y="1161289"/>
            <a:ext cx="4789364" cy="1764791"/>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a:extLst>
              <a:ext uri="{FF2B5EF4-FFF2-40B4-BE49-F238E27FC236}">
                <a16:creationId xmlns:a16="http://schemas.microsoft.com/office/drawing/2014/main" id="{F6DE1DF9-E576-4D69-96B4-CEAA2FF5A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68" y="2916937"/>
            <a:ext cx="4581144" cy="1764792"/>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B9A1C05A-7217-46ED-9A4E-0679610A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68" y="4754880"/>
            <a:ext cx="4454844" cy="1883663"/>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a:extLst>
              <a:ext uri="{FF2B5EF4-FFF2-40B4-BE49-F238E27FC236}">
                <a16:creationId xmlns:a16="http://schemas.microsoft.com/office/drawing/2014/main" id="{63A6315E-DC36-443C-9112-039CDEC039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103" y="2916936"/>
            <a:ext cx="4727064" cy="1837943"/>
          </a:xfrm>
          <a:prstGeom prst="rect">
            <a:avLst/>
          </a:prstGeom>
          <a:noFill/>
          <a:extLst>
            <a:ext uri="{909E8E84-426E-40DD-AFC4-6F175D3DCCD1}">
              <a14:hiddenFill xmlns:a14="http://schemas.microsoft.com/office/drawing/2010/main">
                <a:solidFill>
                  <a:srgbClr val="FFFFFF"/>
                </a:solidFill>
              </a14:hiddenFill>
            </a:ext>
          </a:extLst>
        </p:spPr>
      </p:pic>
      <p:pic>
        <p:nvPicPr>
          <p:cNvPr id="8220" name="Picture 28">
            <a:extLst>
              <a:ext uri="{FF2B5EF4-FFF2-40B4-BE49-F238E27FC236}">
                <a16:creationId xmlns:a16="http://schemas.microsoft.com/office/drawing/2014/main" id="{6B398D17-AEC2-4A48-A84D-677AEDABFB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2834" y="4814314"/>
            <a:ext cx="4514088" cy="174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07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8613</TotalTime>
  <Words>2423</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Helvetica Neue</vt:lpstr>
      <vt:lpstr>Symbol</vt:lpstr>
      <vt:lpstr>Wingdings</vt:lpstr>
      <vt:lpstr>Office Theme</vt:lpstr>
      <vt:lpstr>Micro Credit Loan DefaultPrediction</vt:lpstr>
      <vt:lpstr>Content</vt:lpstr>
      <vt:lpstr>Problem Statement</vt:lpstr>
      <vt:lpstr>Data Summary</vt:lpstr>
      <vt:lpstr>     Data Summary</vt:lpstr>
      <vt:lpstr>Data Summary</vt:lpstr>
      <vt:lpstr>Exploratory Data Analysis ( EDA)</vt:lpstr>
      <vt:lpstr>Exploratory Data Analysis of original data</vt:lpstr>
      <vt:lpstr>All the data seems to be left skewed</vt:lpstr>
      <vt:lpstr>Almost all the data are left skewed</vt:lpstr>
      <vt:lpstr>PowerPoint Presentation</vt:lpstr>
      <vt:lpstr>PowerPoint Presentation</vt:lpstr>
      <vt:lpstr>Almost all features are having outliers .  Some are treated as its important to treat them for training the model but also some are left unhandled as its normal to have such outliers.</vt:lpstr>
      <vt:lpstr>Observation: 1.  The payback30 and payback90 show strong negative correlation with the target  variable 'label’. 2.  Rental30 and rental90 are hioghly correlated to daily_dec30 and daily_dec90. 3.  amt_loan 30 and amt_loan 90 are strongly correlated. 4. cnt_amt30 and amt_loan30 are also strongly correlated. 5.  medianamnt30 and medianamnt90 are highly correlated to each other. 6.  Also some of the features such as  amt_ma_rech30,  amt_ma_rech90,cnt_ma_reach30 and cnt_ma_rech90 and cntda_reach30 and  cnt_da_reach90 are mildly correlated. </vt:lpstr>
      <vt:lpstr>EDA of Numerical features on Clean Data: 1.  After cleaning the data we can see some improvements in the data distribution. 2. The distributions still need to be transformed since some data are still skewed and need to be scaled.  </vt:lpstr>
      <vt:lpstr>Some important inferences that is being made are:</vt:lpstr>
      <vt:lpstr>Some important inferences that is being made are:</vt:lpstr>
      <vt:lpstr>Some important inferences that is being made are:</vt:lpstr>
      <vt:lpstr>Outliers</vt:lpstr>
      <vt:lpstr>P_month and p_day</vt:lpstr>
      <vt:lpstr>Conditions that are considered  for Data Cleaning activities</vt:lpstr>
      <vt:lpstr>Steps taken to build the Model:</vt:lpstr>
      <vt:lpstr>Models used:</vt:lpstr>
      <vt:lpstr>Chosen Decision Tree Classifier Algorithm as my best model with 99.99% accuracy. </vt:lpstr>
      <vt:lpstr>ROC-AUC Curve: It is a plot of positive rate(x-axis) versus the true positive rate(y-axis) for different threshhold</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Gargi Saha Samanta</dc:creator>
  <cp:lastModifiedBy>Gargi Saha Samanta</cp:lastModifiedBy>
  <cp:revision>43</cp:revision>
  <dcterms:created xsi:type="dcterms:W3CDTF">2022-01-24T13:36:55Z</dcterms:created>
  <dcterms:modified xsi:type="dcterms:W3CDTF">2022-02-08T18:55:40Z</dcterms:modified>
</cp:coreProperties>
</file>