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93" r:id="rId8"/>
    <p:sldId id="294" r:id="rId9"/>
    <p:sldId id="263" r:id="rId10"/>
    <p:sldId id="265" r:id="rId11"/>
    <p:sldId id="264"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4" r:id="rId30"/>
    <p:sldId id="285" r:id="rId31"/>
    <p:sldId id="283" r:id="rId32"/>
    <p:sldId id="286" r:id="rId33"/>
    <p:sldId id="287" r:id="rId34"/>
    <p:sldId id="288" r:id="rId35"/>
    <p:sldId id="289" r:id="rId36"/>
    <p:sldId id="290" r:id="rId37"/>
    <p:sldId id="291" r:id="rId38"/>
    <p:sldId id="292" r:id="rId39"/>
    <p:sldId id="295" r:id="rId40"/>
    <p:sldId id="296" r:id="rId41"/>
    <p:sldId id="2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D16B07-E36C-4557-802A-F15CC7629B87}" v="881" dt="2022-01-25T07:42:15.8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11" autoAdjust="0"/>
    <p:restoredTop sz="93447" autoAdjust="0"/>
  </p:normalViewPr>
  <p:slideViewPr>
    <p:cSldViewPr snapToGrid="0">
      <p:cViewPr varScale="1">
        <p:scale>
          <a:sx n="63" d="100"/>
          <a:sy n="63" d="100"/>
        </p:scale>
        <p:origin x="83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gi Saha Samanta" userId="897cf2d613e9d4e3" providerId="LiveId" clId="{9FD16B07-E36C-4557-802A-F15CC7629B87}"/>
    <pc:docChg chg="undo custSel addSld delSld modSld">
      <pc:chgData name="Gargi Saha Samanta" userId="897cf2d613e9d4e3" providerId="LiveId" clId="{9FD16B07-E36C-4557-802A-F15CC7629B87}" dt="2022-01-26T17:06:25.879" v="2017" actId="20577"/>
      <pc:docMkLst>
        <pc:docMk/>
      </pc:docMkLst>
      <pc:sldChg chg="addSp modSp mod">
        <pc:chgData name="Gargi Saha Samanta" userId="897cf2d613e9d4e3" providerId="LiveId" clId="{9FD16B07-E36C-4557-802A-F15CC7629B87}" dt="2022-01-24T16:04:21.803" v="31" actId="14100"/>
        <pc:sldMkLst>
          <pc:docMk/>
          <pc:sldMk cId="3354369555" sldId="256"/>
        </pc:sldMkLst>
        <pc:spChg chg="mod">
          <ac:chgData name="Gargi Saha Samanta" userId="897cf2d613e9d4e3" providerId="LiveId" clId="{9FD16B07-E36C-4557-802A-F15CC7629B87}" dt="2022-01-24T16:04:21.803" v="31" actId="14100"/>
          <ac:spMkLst>
            <pc:docMk/>
            <pc:sldMk cId="3354369555" sldId="256"/>
            <ac:spMk id="2" creationId="{D36F49F9-9503-4A64-BD27-ACAB2DB4B42D}"/>
          </ac:spMkLst>
        </pc:spChg>
        <pc:picChg chg="add mod">
          <ac:chgData name="Gargi Saha Samanta" userId="897cf2d613e9d4e3" providerId="LiveId" clId="{9FD16B07-E36C-4557-802A-F15CC7629B87}" dt="2022-01-24T16:04:17.807" v="30" actId="1076"/>
          <ac:picMkLst>
            <pc:docMk/>
            <pc:sldMk cId="3354369555" sldId="256"/>
            <ac:picMk id="2050" creationId="{051F79C3-7D45-4F70-9010-64C2FC2B2668}"/>
          </ac:picMkLst>
        </pc:picChg>
      </pc:sldChg>
      <pc:sldChg chg="addSp delSp modSp mod setBg">
        <pc:chgData name="Gargi Saha Samanta" userId="897cf2d613e9d4e3" providerId="LiveId" clId="{9FD16B07-E36C-4557-802A-F15CC7629B87}" dt="2022-01-25T07:16:43.818" v="1875" actId="14100"/>
        <pc:sldMkLst>
          <pc:docMk/>
          <pc:sldMk cId="1233033088" sldId="257"/>
        </pc:sldMkLst>
        <pc:spChg chg="mod">
          <ac:chgData name="Gargi Saha Samanta" userId="897cf2d613e9d4e3" providerId="LiveId" clId="{9FD16B07-E36C-4557-802A-F15CC7629B87}" dt="2022-01-24T16:05:35.546" v="32" actId="14100"/>
          <ac:spMkLst>
            <pc:docMk/>
            <pc:sldMk cId="1233033088" sldId="257"/>
            <ac:spMk id="2" creationId="{5B8DE5E1-8E43-45DF-A303-38B53D215BD9}"/>
          </ac:spMkLst>
        </pc:spChg>
        <pc:spChg chg="mod">
          <ac:chgData name="Gargi Saha Samanta" userId="897cf2d613e9d4e3" providerId="LiveId" clId="{9FD16B07-E36C-4557-802A-F15CC7629B87}" dt="2022-01-24T16:06:10.558" v="44" actId="14100"/>
          <ac:spMkLst>
            <pc:docMk/>
            <pc:sldMk cId="1233033088" sldId="257"/>
            <ac:spMk id="3" creationId="{8B7CF227-7AAA-4C80-A0DE-730B800301A2}"/>
          </ac:spMkLst>
        </pc:spChg>
        <pc:spChg chg="add del mod">
          <ac:chgData name="Gargi Saha Samanta" userId="897cf2d613e9d4e3" providerId="LiveId" clId="{9FD16B07-E36C-4557-802A-F15CC7629B87}" dt="2022-01-25T07:02:47.223" v="1868" actId="478"/>
          <ac:spMkLst>
            <pc:docMk/>
            <pc:sldMk cId="1233033088" sldId="257"/>
            <ac:spMk id="4" creationId="{5649EADE-7C03-4216-A036-599B8FD84AC0}"/>
          </ac:spMkLst>
        </pc:spChg>
        <pc:picChg chg="add del mod">
          <ac:chgData name="Gargi Saha Samanta" userId="897cf2d613e9d4e3" providerId="LiveId" clId="{9FD16B07-E36C-4557-802A-F15CC7629B87}" dt="2022-01-25T07:16:43.818" v="1875" actId="14100"/>
          <ac:picMkLst>
            <pc:docMk/>
            <pc:sldMk cId="1233033088" sldId="257"/>
            <ac:picMk id="6" creationId="{FCBE9AD8-2D01-48DC-AC54-C4F7B0FB9E54}"/>
          </ac:picMkLst>
        </pc:picChg>
        <pc:picChg chg="add del mod">
          <ac:chgData name="Gargi Saha Samanta" userId="897cf2d613e9d4e3" providerId="LiveId" clId="{9FD16B07-E36C-4557-802A-F15CC7629B87}" dt="2022-01-25T07:16:37.637" v="1873" actId="478"/>
          <ac:picMkLst>
            <pc:docMk/>
            <pc:sldMk cId="1233033088" sldId="257"/>
            <ac:picMk id="7" creationId="{971D3F82-E3AB-4F60-9734-5C15AA8EB685}"/>
          </ac:picMkLst>
        </pc:picChg>
        <pc:picChg chg="add del mod">
          <ac:chgData name="Gargi Saha Samanta" userId="897cf2d613e9d4e3" providerId="LiveId" clId="{9FD16B07-E36C-4557-802A-F15CC7629B87}" dt="2022-01-25T07:01:26.159" v="1864" actId="21"/>
          <ac:picMkLst>
            <pc:docMk/>
            <pc:sldMk cId="1233033088" sldId="257"/>
            <ac:picMk id="3074" creationId="{20BA6932-05A1-4C06-9354-2393572215B8}"/>
          </ac:picMkLst>
        </pc:picChg>
      </pc:sldChg>
      <pc:sldChg chg="addSp delSp modSp mod">
        <pc:chgData name="Gargi Saha Samanta" userId="897cf2d613e9d4e3" providerId="LiveId" clId="{9FD16B07-E36C-4557-802A-F15CC7629B87}" dt="2022-01-24T19:00:26.480" v="609" actId="14100"/>
        <pc:sldMkLst>
          <pc:docMk/>
          <pc:sldMk cId="1994405372" sldId="258"/>
        </pc:sldMkLst>
        <pc:spChg chg="mod">
          <ac:chgData name="Gargi Saha Samanta" userId="897cf2d613e9d4e3" providerId="LiveId" clId="{9FD16B07-E36C-4557-802A-F15CC7629B87}" dt="2022-01-24T19:00:02.506" v="606" actId="20577"/>
          <ac:spMkLst>
            <pc:docMk/>
            <pc:sldMk cId="1994405372" sldId="258"/>
            <ac:spMk id="2" creationId="{1A565D24-7F4E-4888-8FC1-546EB415484E}"/>
          </ac:spMkLst>
        </pc:spChg>
        <pc:spChg chg="mod">
          <ac:chgData name="Gargi Saha Samanta" userId="897cf2d613e9d4e3" providerId="LiveId" clId="{9FD16B07-E36C-4557-802A-F15CC7629B87}" dt="2022-01-24T19:00:26.480" v="609" actId="14100"/>
          <ac:spMkLst>
            <pc:docMk/>
            <pc:sldMk cId="1994405372" sldId="258"/>
            <ac:spMk id="3" creationId="{A2007E10-17BA-40D5-ABAD-F74284BCA63F}"/>
          </ac:spMkLst>
        </pc:spChg>
        <pc:picChg chg="add del mod">
          <ac:chgData name="Gargi Saha Samanta" userId="897cf2d613e9d4e3" providerId="LiveId" clId="{9FD16B07-E36C-4557-802A-F15CC7629B87}" dt="2022-01-24T18:59:26.146" v="591" actId="478"/>
          <ac:picMkLst>
            <pc:docMk/>
            <pc:sldMk cId="1994405372" sldId="258"/>
            <ac:picMk id="1026" creationId="{06D6D390-B88D-47E0-BD4F-219FD4549D1F}"/>
          </ac:picMkLst>
        </pc:picChg>
        <pc:picChg chg="add mod">
          <ac:chgData name="Gargi Saha Samanta" userId="897cf2d613e9d4e3" providerId="LiveId" clId="{9FD16B07-E36C-4557-802A-F15CC7629B87}" dt="2022-01-24T18:59:55.911" v="603" actId="14100"/>
          <ac:picMkLst>
            <pc:docMk/>
            <pc:sldMk cId="1994405372" sldId="258"/>
            <ac:picMk id="1028" creationId="{A4E8C792-3980-4080-B72C-057300805214}"/>
          </ac:picMkLst>
        </pc:picChg>
      </pc:sldChg>
      <pc:sldChg chg="addSp delSp modSp mod">
        <pc:chgData name="Gargi Saha Samanta" userId="897cf2d613e9d4e3" providerId="LiveId" clId="{9FD16B07-E36C-4557-802A-F15CC7629B87}" dt="2022-01-25T07:18:30.558" v="1885" actId="14100"/>
        <pc:sldMkLst>
          <pc:docMk/>
          <pc:sldMk cId="2209315732" sldId="259"/>
        </pc:sldMkLst>
        <pc:spChg chg="mod">
          <ac:chgData name="Gargi Saha Samanta" userId="897cf2d613e9d4e3" providerId="LiveId" clId="{9FD16B07-E36C-4557-802A-F15CC7629B87}" dt="2022-01-25T07:18:20.616" v="1881" actId="1076"/>
          <ac:spMkLst>
            <pc:docMk/>
            <pc:sldMk cId="2209315732" sldId="259"/>
            <ac:spMk id="4" creationId="{2BB78C0D-B8F5-44A0-A32A-D3CEDF1B300D}"/>
          </ac:spMkLst>
        </pc:spChg>
        <pc:picChg chg="add del mod">
          <ac:chgData name="Gargi Saha Samanta" userId="897cf2d613e9d4e3" providerId="LiveId" clId="{9FD16B07-E36C-4557-802A-F15CC7629B87}" dt="2022-01-25T07:18:11.995" v="1878" actId="478"/>
          <ac:picMkLst>
            <pc:docMk/>
            <pc:sldMk cId="2209315732" sldId="259"/>
            <ac:picMk id="5" creationId="{01933802-D6A1-42B0-843F-4D3F6FA9913B}"/>
          </ac:picMkLst>
        </pc:picChg>
        <pc:picChg chg="add mod">
          <ac:chgData name="Gargi Saha Samanta" userId="897cf2d613e9d4e3" providerId="LiveId" clId="{9FD16B07-E36C-4557-802A-F15CC7629B87}" dt="2022-01-25T07:18:30.558" v="1885" actId="14100"/>
          <ac:picMkLst>
            <pc:docMk/>
            <pc:sldMk cId="2209315732" sldId="259"/>
            <ac:picMk id="26626" creationId="{E72A3318-B2A3-4AA5-8CF1-24EDD327E105}"/>
          </ac:picMkLst>
        </pc:picChg>
      </pc:sldChg>
      <pc:sldChg chg="addSp delSp modSp mod">
        <pc:chgData name="Gargi Saha Samanta" userId="897cf2d613e9d4e3" providerId="LiveId" clId="{9FD16B07-E36C-4557-802A-F15CC7629B87}" dt="2022-01-25T07:19:53.372" v="1900" actId="478"/>
        <pc:sldMkLst>
          <pc:docMk/>
          <pc:sldMk cId="566253763" sldId="260"/>
        </pc:sldMkLst>
        <pc:spChg chg="mod">
          <ac:chgData name="Gargi Saha Samanta" userId="897cf2d613e9d4e3" providerId="LiveId" clId="{9FD16B07-E36C-4557-802A-F15CC7629B87}" dt="2022-01-25T06:22:40.353" v="1766" actId="20577"/>
          <ac:spMkLst>
            <pc:docMk/>
            <pc:sldMk cId="566253763" sldId="260"/>
            <ac:spMk id="3" creationId="{C1FD146D-8DAF-4AE3-96AC-0743B4A661DD}"/>
          </ac:spMkLst>
        </pc:spChg>
        <pc:picChg chg="add del mod">
          <ac:chgData name="Gargi Saha Samanta" userId="897cf2d613e9d4e3" providerId="LiveId" clId="{9FD16B07-E36C-4557-802A-F15CC7629B87}" dt="2022-01-25T07:19:53.372" v="1900" actId="478"/>
          <ac:picMkLst>
            <pc:docMk/>
            <pc:sldMk cId="566253763" sldId="260"/>
            <ac:picMk id="4" creationId="{0476FD1B-310A-4CD4-B6B4-1C4D7DFEF916}"/>
          </ac:picMkLst>
        </pc:picChg>
        <pc:picChg chg="add mod">
          <ac:chgData name="Gargi Saha Samanta" userId="897cf2d613e9d4e3" providerId="LiveId" clId="{9FD16B07-E36C-4557-802A-F15CC7629B87}" dt="2022-01-25T07:18:50.072" v="1889" actId="14100"/>
          <ac:picMkLst>
            <pc:docMk/>
            <pc:sldMk cId="566253763" sldId="260"/>
            <ac:picMk id="27650" creationId="{BA145A7C-F950-4137-93F2-2B9EA44C2582}"/>
          </ac:picMkLst>
        </pc:picChg>
      </pc:sldChg>
      <pc:sldChg chg="addSp delSp modSp mod">
        <pc:chgData name="Gargi Saha Samanta" userId="897cf2d613e9d4e3" providerId="LiveId" clId="{9FD16B07-E36C-4557-802A-F15CC7629B87}" dt="2022-01-25T07:37:15.168" v="1980" actId="14100"/>
        <pc:sldMkLst>
          <pc:docMk/>
          <pc:sldMk cId="4152375665" sldId="261"/>
        </pc:sldMkLst>
        <pc:spChg chg="mod">
          <ac:chgData name="Gargi Saha Samanta" userId="897cf2d613e9d4e3" providerId="LiveId" clId="{9FD16B07-E36C-4557-802A-F15CC7629B87}" dt="2022-01-25T07:37:15.168" v="1980" actId="14100"/>
          <ac:spMkLst>
            <pc:docMk/>
            <pc:sldMk cId="4152375665" sldId="261"/>
            <ac:spMk id="2" creationId="{2262F93B-568F-4013-A939-7106E9D5EF3D}"/>
          </ac:spMkLst>
        </pc:spChg>
        <pc:spChg chg="mod">
          <ac:chgData name="Gargi Saha Samanta" userId="897cf2d613e9d4e3" providerId="LiveId" clId="{9FD16B07-E36C-4557-802A-F15CC7629B87}" dt="2022-01-25T06:22:47.170" v="1768" actId="20577"/>
          <ac:spMkLst>
            <pc:docMk/>
            <pc:sldMk cId="4152375665" sldId="261"/>
            <ac:spMk id="3" creationId="{D1AA891D-5BFA-4351-8D07-26E90F1A9CF0}"/>
          </ac:spMkLst>
        </pc:spChg>
        <pc:picChg chg="add del mod">
          <ac:chgData name="Gargi Saha Samanta" userId="897cf2d613e9d4e3" providerId="LiveId" clId="{9FD16B07-E36C-4557-802A-F15CC7629B87}" dt="2022-01-25T07:19:57.510" v="1901" actId="478"/>
          <ac:picMkLst>
            <pc:docMk/>
            <pc:sldMk cId="4152375665" sldId="261"/>
            <ac:picMk id="4" creationId="{DD0ABE90-F618-4B3A-B3F6-D1E1FE6AD4A7}"/>
          </ac:picMkLst>
        </pc:picChg>
        <pc:picChg chg="add mod">
          <ac:chgData name="Gargi Saha Samanta" userId="897cf2d613e9d4e3" providerId="LiveId" clId="{9FD16B07-E36C-4557-802A-F15CC7629B87}" dt="2022-01-25T07:19:05.769" v="1891" actId="1076"/>
          <ac:picMkLst>
            <pc:docMk/>
            <pc:sldMk cId="4152375665" sldId="261"/>
            <ac:picMk id="28674" creationId="{DA1EA108-2FBE-4024-A36E-17336D02DABE}"/>
          </ac:picMkLst>
        </pc:picChg>
      </pc:sldChg>
      <pc:sldChg chg="addSp delSp modSp mod">
        <pc:chgData name="Gargi Saha Samanta" userId="897cf2d613e9d4e3" providerId="LiveId" clId="{9FD16B07-E36C-4557-802A-F15CC7629B87}" dt="2022-01-26T17:06:25.879" v="2017" actId="20577"/>
        <pc:sldMkLst>
          <pc:docMk/>
          <pc:sldMk cId="2145049669" sldId="263"/>
        </pc:sldMkLst>
        <pc:spChg chg="mod">
          <ac:chgData name="Gargi Saha Samanta" userId="897cf2d613e9d4e3" providerId="LiveId" clId="{9FD16B07-E36C-4557-802A-F15CC7629B87}" dt="2022-01-26T17:06:25.879" v="2017" actId="20577"/>
          <ac:spMkLst>
            <pc:docMk/>
            <pc:sldMk cId="2145049669" sldId="263"/>
            <ac:spMk id="3" creationId="{C2E6057C-0FC4-404B-BD07-A451AA45C009}"/>
          </ac:spMkLst>
        </pc:spChg>
        <pc:picChg chg="add del mod">
          <ac:chgData name="Gargi Saha Samanta" userId="897cf2d613e9d4e3" providerId="LiveId" clId="{9FD16B07-E36C-4557-802A-F15CC7629B87}" dt="2022-01-25T07:20:07.490" v="1902" actId="478"/>
          <ac:picMkLst>
            <pc:docMk/>
            <pc:sldMk cId="2145049669" sldId="263"/>
            <ac:picMk id="4" creationId="{070DA99E-77F7-4B3D-9C41-7815AA6146DC}"/>
          </ac:picMkLst>
        </pc:picChg>
        <pc:picChg chg="add mod">
          <ac:chgData name="Gargi Saha Samanta" userId="897cf2d613e9d4e3" providerId="LiveId" clId="{9FD16B07-E36C-4557-802A-F15CC7629B87}" dt="2022-01-25T07:20:19.336" v="1906" actId="14100"/>
          <ac:picMkLst>
            <pc:docMk/>
            <pc:sldMk cId="2145049669" sldId="263"/>
            <ac:picMk id="31746" creationId="{25314EA5-3928-491B-889E-46B250698C48}"/>
          </ac:picMkLst>
        </pc:picChg>
      </pc:sldChg>
      <pc:sldChg chg="addSp delSp modSp new mod">
        <pc:chgData name="Gargi Saha Samanta" userId="897cf2d613e9d4e3" providerId="LiveId" clId="{9FD16B07-E36C-4557-802A-F15CC7629B87}" dt="2022-01-25T06:45:23.602" v="1839" actId="2711"/>
        <pc:sldMkLst>
          <pc:docMk/>
          <pc:sldMk cId="1610167373" sldId="264"/>
        </pc:sldMkLst>
        <pc:spChg chg="mod">
          <ac:chgData name="Gargi Saha Samanta" userId="897cf2d613e9d4e3" providerId="LiveId" clId="{9FD16B07-E36C-4557-802A-F15CC7629B87}" dt="2022-01-24T17:04:28.589" v="150" actId="20577"/>
          <ac:spMkLst>
            <pc:docMk/>
            <pc:sldMk cId="1610167373" sldId="264"/>
            <ac:spMk id="2" creationId="{F6690401-C425-464C-8F2C-6C2482DFA7E9}"/>
          </ac:spMkLst>
        </pc:spChg>
        <pc:spChg chg="del">
          <ac:chgData name="Gargi Saha Samanta" userId="897cf2d613e9d4e3" providerId="LiveId" clId="{9FD16B07-E36C-4557-802A-F15CC7629B87}" dt="2022-01-24T16:59:59.349" v="66"/>
          <ac:spMkLst>
            <pc:docMk/>
            <pc:sldMk cId="1610167373" sldId="264"/>
            <ac:spMk id="3" creationId="{8E2C5BD0-85EC-4BFD-A8F5-BEC67488A070}"/>
          </ac:spMkLst>
        </pc:spChg>
        <pc:spChg chg="del">
          <ac:chgData name="Gargi Saha Samanta" userId="897cf2d613e9d4e3" providerId="LiveId" clId="{9FD16B07-E36C-4557-802A-F15CC7629B87}" dt="2022-01-24T17:03:10.352" v="83"/>
          <ac:spMkLst>
            <pc:docMk/>
            <pc:sldMk cId="1610167373" sldId="264"/>
            <ac:spMk id="4" creationId="{0A87528A-1B74-4017-BA4A-7B2AA0E123DD}"/>
          </ac:spMkLst>
        </pc:spChg>
        <pc:spChg chg="add del mod">
          <ac:chgData name="Gargi Saha Samanta" userId="897cf2d613e9d4e3" providerId="LiveId" clId="{9FD16B07-E36C-4557-802A-F15CC7629B87}" dt="2022-01-24T17:01:16.656" v="73"/>
          <ac:spMkLst>
            <pc:docMk/>
            <pc:sldMk cId="1610167373" sldId="264"/>
            <ac:spMk id="5" creationId="{707758FC-D164-4020-B58D-E64F1E4D894D}"/>
          </ac:spMkLst>
        </pc:spChg>
        <pc:spChg chg="add mod">
          <ac:chgData name="Gargi Saha Samanta" userId="897cf2d613e9d4e3" providerId="LiveId" clId="{9FD16B07-E36C-4557-802A-F15CC7629B87}" dt="2022-01-25T06:45:23.602" v="1839" actId="2711"/>
          <ac:spMkLst>
            <pc:docMk/>
            <pc:sldMk cId="1610167373" sldId="264"/>
            <ac:spMk id="6" creationId="{144CEA4E-96BE-406B-95D6-F8D507F7F294}"/>
          </ac:spMkLst>
        </pc:spChg>
        <pc:picChg chg="add del mod">
          <ac:chgData name="Gargi Saha Samanta" userId="897cf2d613e9d4e3" providerId="LiveId" clId="{9FD16B07-E36C-4557-802A-F15CC7629B87}" dt="2022-01-24T17:01:06.405" v="72" actId="478"/>
          <ac:picMkLst>
            <pc:docMk/>
            <pc:sldMk cId="1610167373" sldId="264"/>
            <ac:picMk id="5122" creationId="{F1350B34-5E70-433C-B47A-4E08596C1EC0}"/>
          </ac:picMkLst>
        </pc:picChg>
        <pc:picChg chg="add mod">
          <ac:chgData name="Gargi Saha Samanta" userId="897cf2d613e9d4e3" providerId="LiveId" clId="{9FD16B07-E36C-4557-802A-F15CC7629B87}" dt="2022-01-24T17:04:54.853" v="152" actId="14100"/>
          <ac:picMkLst>
            <pc:docMk/>
            <pc:sldMk cId="1610167373" sldId="264"/>
            <ac:picMk id="5124" creationId="{2AEBC9D7-1783-4013-801C-550EA64DA257}"/>
          </ac:picMkLst>
        </pc:picChg>
        <pc:picChg chg="add mod">
          <ac:chgData name="Gargi Saha Samanta" userId="897cf2d613e9d4e3" providerId="LiveId" clId="{9FD16B07-E36C-4557-802A-F15CC7629B87}" dt="2022-01-24T17:04:36.344" v="151" actId="14100"/>
          <ac:picMkLst>
            <pc:docMk/>
            <pc:sldMk cId="1610167373" sldId="264"/>
            <ac:picMk id="5126" creationId="{18A588A1-159F-43A6-8112-087C5282DD62}"/>
          </ac:picMkLst>
        </pc:picChg>
      </pc:sldChg>
      <pc:sldChg chg="addSp modSp new mod">
        <pc:chgData name="Gargi Saha Samanta" userId="897cf2d613e9d4e3" providerId="LiveId" clId="{9FD16B07-E36C-4557-802A-F15CC7629B87}" dt="2022-01-24T16:58:16.007" v="65" actId="14100"/>
        <pc:sldMkLst>
          <pc:docMk/>
          <pc:sldMk cId="798939723" sldId="265"/>
        </pc:sldMkLst>
        <pc:spChg chg="mod">
          <ac:chgData name="Gargi Saha Samanta" userId="897cf2d613e9d4e3" providerId="LiveId" clId="{9FD16B07-E36C-4557-802A-F15CC7629B87}" dt="2022-01-24T16:55:53.340" v="61" actId="114"/>
          <ac:spMkLst>
            <pc:docMk/>
            <pc:sldMk cId="798939723" sldId="265"/>
            <ac:spMk id="2" creationId="{59E0123D-75DE-4C38-A92A-9DBF43E64EA8}"/>
          </ac:spMkLst>
        </pc:spChg>
        <pc:picChg chg="add mod">
          <ac:chgData name="Gargi Saha Samanta" userId="897cf2d613e9d4e3" providerId="LiveId" clId="{9FD16B07-E36C-4557-802A-F15CC7629B87}" dt="2022-01-24T16:58:16.007" v="65" actId="14100"/>
          <ac:picMkLst>
            <pc:docMk/>
            <pc:sldMk cId="798939723" sldId="265"/>
            <ac:picMk id="4098" creationId="{1170AC91-301D-4089-96C7-7D26949F5EA4}"/>
          </ac:picMkLst>
        </pc:picChg>
      </pc:sldChg>
      <pc:sldChg chg="addSp delSp modSp new mod">
        <pc:chgData name="Gargi Saha Samanta" userId="897cf2d613e9d4e3" providerId="LiveId" clId="{9FD16B07-E36C-4557-802A-F15CC7629B87}" dt="2022-01-25T06:45:37.959" v="1840" actId="2711"/>
        <pc:sldMkLst>
          <pc:docMk/>
          <pc:sldMk cId="1846308834" sldId="266"/>
        </pc:sldMkLst>
        <pc:spChg chg="mod">
          <ac:chgData name="Gargi Saha Samanta" userId="897cf2d613e9d4e3" providerId="LiveId" clId="{9FD16B07-E36C-4557-802A-F15CC7629B87}" dt="2022-01-24T17:10:53.956" v="211" actId="14100"/>
          <ac:spMkLst>
            <pc:docMk/>
            <pc:sldMk cId="1846308834" sldId="266"/>
            <ac:spMk id="2" creationId="{BA8D66ED-BB49-49A0-AA0A-51D7072EBBFF}"/>
          </ac:spMkLst>
        </pc:spChg>
        <pc:spChg chg="del">
          <ac:chgData name="Gargi Saha Samanta" userId="897cf2d613e9d4e3" providerId="LiveId" clId="{9FD16B07-E36C-4557-802A-F15CC7629B87}" dt="2022-01-24T17:07:32.895" v="154"/>
          <ac:spMkLst>
            <pc:docMk/>
            <pc:sldMk cId="1846308834" sldId="266"/>
            <ac:spMk id="3" creationId="{DBEDA4E5-E27C-46D8-A046-587F6DE6C0E5}"/>
          </ac:spMkLst>
        </pc:spChg>
        <pc:spChg chg="del">
          <ac:chgData name="Gargi Saha Samanta" userId="897cf2d613e9d4e3" providerId="LiveId" clId="{9FD16B07-E36C-4557-802A-F15CC7629B87}" dt="2022-01-24T17:09:30.056" v="173"/>
          <ac:spMkLst>
            <pc:docMk/>
            <pc:sldMk cId="1846308834" sldId="266"/>
            <ac:spMk id="4" creationId="{AE98BAC6-3659-45EA-8E5A-77C5ABE804F0}"/>
          </ac:spMkLst>
        </pc:spChg>
        <pc:spChg chg="add mod">
          <ac:chgData name="Gargi Saha Samanta" userId="897cf2d613e9d4e3" providerId="LiveId" clId="{9FD16B07-E36C-4557-802A-F15CC7629B87}" dt="2022-01-25T06:45:37.959" v="1840" actId="2711"/>
          <ac:spMkLst>
            <pc:docMk/>
            <pc:sldMk cId="1846308834" sldId="266"/>
            <ac:spMk id="5" creationId="{3EA4B3D9-B34A-41CD-A1AE-6783F433634E}"/>
          </ac:spMkLst>
        </pc:spChg>
        <pc:picChg chg="add mod">
          <ac:chgData name="Gargi Saha Samanta" userId="897cf2d613e9d4e3" providerId="LiveId" clId="{9FD16B07-E36C-4557-802A-F15CC7629B87}" dt="2022-01-24T17:08:44.725" v="170" actId="14100"/>
          <ac:picMkLst>
            <pc:docMk/>
            <pc:sldMk cId="1846308834" sldId="266"/>
            <ac:picMk id="6146" creationId="{FA704AE1-341D-4378-A89F-C430589986C2}"/>
          </ac:picMkLst>
        </pc:picChg>
        <pc:picChg chg="add mod">
          <ac:chgData name="Gargi Saha Samanta" userId="897cf2d613e9d4e3" providerId="LiveId" clId="{9FD16B07-E36C-4557-802A-F15CC7629B87}" dt="2022-01-24T17:08:52.262" v="172" actId="14100"/>
          <ac:picMkLst>
            <pc:docMk/>
            <pc:sldMk cId="1846308834" sldId="266"/>
            <ac:picMk id="6148" creationId="{350C4356-6D89-4711-A4B1-D79458684D3F}"/>
          </ac:picMkLst>
        </pc:picChg>
      </pc:sldChg>
      <pc:sldChg chg="addSp delSp modSp new mod">
        <pc:chgData name="Gargi Saha Samanta" userId="897cf2d613e9d4e3" providerId="LiveId" clId="{9FD16B07-E36C-4557-802A-F15CC7629B87}" dt="2022-01-25T06:46:03.570" v="1846" actId="113"/>
        <pc:sldMkLst>
          <pc:docMk/>
          <pc:sldMk cId="395835337" sldId="267"/>
        </pc:sldMkLst>
        <pc:spChg chg="mod">
          <ac:chgData name="Gargi Saha Samanta" userId="897cf2d613e9d4e3" providerId="LiveId" clId="{9FD16B07-E36C-4557-802A-F15CC7629B87}" dt="2022-01-25T06:46:03.570" v="1846" actId="113"/>
          <ac:spMkLst>
            <pc:docMk/>
            <pc:sldMk cId="395835337" sldId="267"/>
            <ac:spMk id="2" creationId="{46B1EB6F-B602-4364-BE9A-E69FCCEA069E}"/>
          </ac:spMkLst>
        </pc:spChg>
        <pc:spChg chg="del">
          <ac:chgData name="Gargi Saha Samanta" userId="897cf2d613e9d4e3" providerId="LiveId" clId="{9FD16B07-E36C-4557-802A-F15CC7629B87}" dt="2022-01-24T17:12:49.373" v="213"/>
          <ac:spMkLst>
            <pc:docMk/>
            <pc:sldMk cId="395835337" sldId="267"/>
            <ac:spMk id="3" creationId="{F0E6BC47-1C0D-4B4A-8316-59BF00AD9CD4}"/>
          </ac:spMkLst>
        </pc:spChg>
        <pc:spChg chg="del mod">
          <ac:chgData name="Gargi Saha Samanta" userId="897cf2d613e9d4e3" providerId="LiveId" clId="{9FD16B07-E36C-4557-802A-F15CC7629B87}" dt="2022-01-24T17:13:39.362" v="224"/>
          <ac:spMkLst>
            <pc:docMk/>
            <pc:sldMk cId="395835337" sldId="267"/>
            <ac:spMk id="4" creationId="{766114A6-A2B3-4401-A413-128829BE3274}"/>
          </ac:spMkLst>
        </pc:spChg>
        <pc:spChg chg="add mod">
          <ac:chgData name="Gargi Saha Samanta" userId="897cf2d613e9d4e3" providerId="LiveId" clId="{9FD16B07-E36C-4557-802A-F15CC7629B87}" dt="2022-01-25T06:45:47.330" v="1841" actId="2711"/>
          <ac:spMkLst>
            <pc:docMk/>
            <pc:sldMk cId="395835337" sldId="267"/>
            <ac:spMk id="5" creationId="{A52A42D2-74F2-4140-B816-0FCBA8D8EC60}"/>
          </ac:spMkLst>
        </pc:spChg>
        <pc:picChg chg="add mod">
          <ac:chgData name="Gargi Saha Samanta" userId="897cf2d613e9d4e3" providerId="LiveId" clId="{9FD16B07-E36C-4557-802A-F15CC7629B87}" dt="2022-01-24T17:15:09.995" v="286" actId="14100"/>
          <ac:picMkLst>
            <pc:docMk/>
            <pc:sldMk cId="395835337" sldId="267"/>
            <ac:picMk id="7170" creationId="{FB89F1E2-5383-48C4-8314-610B21761371}"/>
          </ac:picMkLst>
        </pc:picChg>
      </pc:sldChg>
      <pc:sldChg chg="addSp delSp modSp new mod">
        <pc:chgData name="Gargi Saha Samanta" userId="897cf2d613e9d4e3" providerId="LiveId" clId="{9FD16B07-E36C-4557-802A-F15CC7629B87}" dt="2022-01-25T07:29:12.588" v="1940" actId="113"/>
        <pc:sldMkLst>
          <pc:docMk/>
          <pc:sldMk cId="230360905" sldId="268"/>
        </pc:sldMkLst>
        <pc:spChg chg="mod">
          <ac:chgData name="Gargi Saha Samanta" userId="897cf2d613e9d4e3" providerId="LiveId" clId="{9FD16B07-E36C-4557-802A-F15CC7629B87}" dt="2022-01-25T07:29:12.588" v="1940" actId="113"/>
          <ac:spMkLst>
            <pc:docMk/>
            <pc:sldMk cId="230360905" sldId="268"/>
            <ac:spMk id="2" creationId="{31895A59-AD62-442D-AE52-9183857CFEE0}"/>
          </ac:spMkLst>
        </pc:spChg>
        <pc:spChg chg="del">
          <ac:chgData name="Gargi Saha Samanta" userId="897cf2d613e9d4e3" providerId="LiveId" clId="{9FD16B07-E36C-4557-802A-F15CC7629B87}" dt="2022-01-24T17:21:35.858" v="300"/>
          <ac:spMkLst>
            <pc:docMk/>
            <pc:sldMk cId="230360905" sldId="268"/>
            <ac:spMk id="3" creationId="{9B6B4776-92AE-4B01-944F-36FCA29A8E5B}"/>
          </ac:spMkLst>
        </pc:spChg>
        <pc:spChg chg="mod">
          <ac:chgData name="Gargi Saha Samanta" userId="897cf2d613e9d4e3" providerId="LiveId" clId="{9FD16B07-E36C-4557-802A-F15CC7629B87}" dt="2022-01-25T06:46:36.462" v="1847" actId="2711"/>
          <ac:spMkLst>
            <pc:docMk/>
            <pc:sldMk cId="230360905" sldId="268"/>
            <ac:spMk id="4" creationId="{74317B18-492F-4259-A1F5-0CE8774FA0B2}"/>
          </ac:spMkLst>
        </pc:spChg>
        <pc:picChg chg="add mod">
          <ac:chgData name="Gargi Saha Samanta" userId="897cf2d613e9d4e3" providerId="LiveId" clId="{9FD16B07-E36C-4557-802A-F15CC7629B87}" dt="2022-01-24T17:23:02.403" v="333" actId="14100"/>
          <ac:picMkLst>
            <pc:docMk/>
            <pc:sldMk cId="230360905" sldId="268"/>
            <ac:picMk id="9218" creationId="{ED697992-5E15-4B6F-A88D-D9FDEAF9417D}"/>
          </ac:picMkLst>
        </pc:picChg>
      </pc:sldChg>
      <pc:sldChg chg="new del">
        <pc:chgData name="Gargi Saha Samanta" userId="897cf2d613e9d4e3" providerId="LiveId" clId="{9FD16B07-E36C-4557-802A-F15CC7629B87}" dt="2022-01-24T17:20:09.443" v="288" actId="2696"/>
        <pc:sldMkLst>
          <pc:docMk/>
          <pc:sldMk cId="2931553613" sldId="268"/>
        </pc:sldMkLst>
      </pc:sldChg>
      <pc:sldChg chg="new del">
        <pc:chgData name="Gargi Saha Samanta" userId="897cf2d613e9d4e3" providerId="LiveId" clId="{9FD16B07-E36C-4557-802A-F15CC7629B87}" dt="2022-01-24T17:21:26.325" v="298" actId="2696"/>
        <pc:sldMkLst>
          <pc:docMk/>
          <pc:sldMk cId="3454777826" sldId="268"/>
        </pc:sldMkLst>
      </pc:sldChg>
      <pc:sldChg chg="addSp delSp modSp new del">
        <pc:chgData name="Gargi Saha Samanta" userId="897cf2d613e9d4e3" providerId="LiveId" clId="{9FD16B07-E36C-4557-802A-F15CC7629B87}" dt="2022-01-24T17:21:08.024" v="296" actId="680"/>
        <pc:sldMkLst>
          <pc:docMk/>
          <pc:sldMk cId="4151797392" sldId="268"/>
        </pc:sldMkLst>
        <pc:spChg chg="mod">
          <ac:chgData name="Gargi Saha Samanta" userId="897cf2d613e9d4e3" providerId="LiveId" clId="{9FD16B07-E36C-4557-802A-F15CC7629B87}" dt="2022-01-24T17:21:07.114" v="294" actId="14100"/>
          <ac:spMkLst>
            <pc:docMk/>
            <pc:sldMk cId="4151797392" sldId="268"/>
            <ac:spMk id="2" creationId="{31C7FFDF-87D7-42A2-B724-01CAD202DA08}"/>
          </ac:spMkLst>
        </pc:spChg>
        <pc:picChg chg="add del mod">
          <ac:chgData name="Gargi Saha Samanta" userId="897cf2d613e9d4e3" providerId="LiveId" clId="{9FD16B07-E36C-4557-802A-F15CC7629B87}" dt="2022-01-24T17:21:07.480" v="295"/>
          <ac:picMkLst>
            <pc:docMk/>
            <pc:sldMk cId="4151797392" sldId="268"/>
            <ac:picMk id="8194" creationId="{CAD87410-9DB7-4D52-B8A0-8B8E0D32388B}"/>
          </ac:picMkLst>
        </pc:picChg>
      </pc:sldChg>
      <pc:sldChg chg="addSp delSp modSp new mod">
        <pc:chgData name="Gargi Saha Samanta" userId="897cf2d613e9d4e3" providerId="LiveId" clId="{9FD16B07-E36C-4557-802A-F15CC7629B87}" dt="2022-01-25T07:29:20.269" v="1942" actId="113"/>
        <pc:sldMkLst>
          <pc:docMk/>
          <pc:sldMk cId="2422974121" sldId="269"/>
        </pc:sldMkLst>
        <pc:spChg chg="mod">
          <ac:chgData name="Gargi Saha Samanta" userId="897cf2d613e9d4e3" providerId="LiveId" clId="{9FD16B07-E36C-4557-802A-F15CC7629B87}" dt="2022-01-25T07:29:20.269" v="1942" actId="113"/>
          <ac:spMkLst>
            <pc:docMk/>
            <pc:sldMk cId="2422974121" sldId="269"/>
            <ac:spMk id="2" creationId="{5FE4E030-6DAB-40F9-B56E-7268A51CC8BC}"/>
          </ac:spMkLst>
        </pc:spChg>
        <pc:spChg chg="del mod">
          <ac:chgData name="Gargi Saha Samanta" userId="897cf2d613e9d4e3" providerId="LiveId" clId="{9FD16B07-E36C-4557-802A-F15CC7629B87}" dt="2022-01-24T17:24:53.738" v="338"/>
          <ac:spMkLst>
            <pc:docMk/>
            <pc:sldMk cId="2422974121" sldId="269"/>
            <ac:spMk id="3" creationId="{C807D4DD-4CA3-4CED-ACAE-F4BE052004F3}"/>
          </ac:spMkLst>
        </pc:spChg>
        <pc:spChg chg="mod">
          <ac:chgData name="Gargi Saha Samanta" userId="897cf2d613e9d4e3" providerId="LiveId" clId="{9FD16B07-E36C-4557-802A-F15CC7629B87}" dt="2022-01-25T06:46:57.904" v="1850" actId="2711"/>
          <ac:spMkLst>
            <pc:docMk/>
            <pc:sldMk cId="2422974121" sldId="269"/>
            <ac:spMk id="4" creationId="{2EBD8A9A-ADC8-476F-8C34-98AA50EC8DD4}"/>
          </ac:spMkLst>
        </pc:spChg>
        <pc:picChg chg="add mod">
          <ac:chgData name="Gargi Saha Samanta" userId="897cf2d613e9d4e3" providerId="LiveId" clId="{9FD16B07-E36C-4557-802A-F15CC7629B87}" dt="2022-01-24T17:35:22.075" v="430" actId="14100"/>
          <ac:picMkLst>
            <pc:docMk/>
            <pc:sldMk cId="2422974121" sldId="269"/>
            <ac:picMk id="10242" creationId="{F74BF153-004D-4750-A177-32D87D637E36}"/>
          </ac:picMkLst>
        </pc:picChg>
        <pc:picChg chg="add mod">
          <ac:chgData name="Gargi Saha Samanta" userId="897cf2d613e9d4e3" providerId="LiveId" clId="{9FD16B07-E36C-4557-802A-F15CC7629B87}" dt="2022-01-24T17:35:15.314" v="427" actId="14100"/>
          <ac:picMkLst>
            <pc:docMk/>
            <pc:sldMk cId="2422974121" sldId="269"/>
            <ac:picMk id="10244" creationId="{A5470D19-2B9E-4838-9F6F-A484615C812B}"/>
          </ac:picMkLst>
        </pc:picChg>
        <pc:picChg chg="add mod">
          <ac:chgData name="Gargi Saha Samanta" userId="897cf2d613e9d4e3" providerId="LiveId" clId="{9FD16B07-E36C-4557-802A-F15CC7629B87}" dt="2022-01-24T17:35:29.497" v="431" actId="14100"/>
          <ac:picMkLst>
            <pc:docMk/>
            <pc:sldMk cId="2422974121" sldId="269"/>
            <ac:picMk id="10246" creationId="{57E9F9AE-F259-4441-9D93-3F20A9399979}"/>
          </ac:picMkLst>
        </pc:picChg>
      </pc:sldChg>
      <pc:sldChg chg="addSp delSp modSp new mod">
        <pc:chgData name="Gargi Saha Samanta" userId="897cf2d613e9d4e3" providerId="LiveId" clId="{9FD16B07-E36C-4557-802A-F15CC7629B87}" dt="2022-01-25T07:29:50.151" v="1948" actId="20577"/>
        <pc:sldMkLst>
          <pc:docMk/>
          <pc:sldMk cId="2135938971" sldId="270"/>
        </pc:sldMkLst>
        <pc:spChg chg="mod">
          <ac:chgData name="Gargi Saha Samanta" userId="897cf2d613e9d4e3" providerId="LiveId" clId="{9FD16B07-E36C-4557-802A-F15CC7629B87}" dt="2022-01-25T07:29:50.151" v="1948" actId="20577"/>
          <ac:spMkLst>
            <pc:docMk/>
            <pc:sldMk cId="2135938971" sldId="270"/>
            <ac:spMk id="2" creationId="{0A0795F7-F87D-4803-AEC6-41A800372A9F}"/>
          </ac:spMkLst>
        </pc:spChg>
        <pc:spChg chg="del">
          <ac:chgData name="Gargi Saha Samanta" userId="897cf2d613e9d4e3" providerId="LiveId" clId="{9FD16B07-E36C-4557-802A-F15CC7629B87}" dt="2022-01-24T18:02:00.927" v="448"/>
          <ac:spMkLst>
            <pc:docMk/>
            <pc:sldMk cId="2135938971" sldId="270"/>
            <ac:spMk id="4" creationId="{4F079ABC-A635-45A4-9C9E-AAB9BCAF7669}"/>
          </ac:spMkLst>
        </pc:spChg>
        <pc:spChg chg="del">
          <ac:chgData name="Gargi Saha Samanta" userId="897cf2d613e9d4e3" providerId="LiveId" clId="{9FD16B07-E36C-4557-802A-F15CC7629B87}" dt="2022-01-24T18:28:42.032" v="459"/>
          <ac:spMkLst>
            <pc:docMk/>
            <pc:sldMk cId="2135938971" sldId="270"/>
            <ac:spMk id="6" creationId="{8D91BDDE-42A7-453D-A776-68D54500B2F5}"/>
          </ac:spMkLst>
        </pc:spChg>
        <pc:picChg chg="add mod">
          <ac:chgData name="Gargi Saha Samanta" userId="897cf2d613e9d4e3" providerId="LiveId" clId="{9FD16B07-E36C-4557-802A-F15CC7629B87}" dt="2022-01-24T18:39:46.614" v="537" actId="14100"/>
          <ac:picMkLst>
            <pc:docMk/>
            <pc:sldMk cId="2135938971" sldId="270"/>
            <ac:picMk id="11266" creationId="{D14C2585-0F28-4D47-915A-BE77116F27A5}"/>
          </ac:picMkLst>
        </pc:picChg>
        <pc:picChg chg="add del mod">
          <ac:chgData name="Gargi Saha Samanta" userId="897cf2d613e9d4e3" providerId="LiveId" clId="{9FD16B07-E36C-4557-802A-F15CC7629B87}" dt="2022-01-24T18:28:36.703" v="458"/>
          <ac:picMkLst>
            <pc:docMk/>
            <pc:sldMk cId="2135938971" sldId="270"/>
            <ac:picMk id="11268" creationId="{C8A12723-E884-4527-A3C8-AE0ACEDC9176}"/>
          </ac:picMkLst>
        </pc:picChg>
        <pc:picChg chg="add mod">
          <ac:chgData name="Gargi Saha Samanta" userId="897cf2d613e9d4e3" providerId="LiveId" clId="{9FD16B07-E36C-4557-802A-F15CC7629B87}" dt="2022-01-24T18:39:33.969" v="535" actId="14100"/>
          <ac:picMkLst>
            <pc:docMk/>
            <pc:sldMk cId="2135938971" sldId="270"/>
            <ac:picMk id="11270" creationId="{FDB2DB51-ADDB-4F7B-B345-D4028607E4E5}"/>
          </ac:picMkLst>
        </pc:picChg>
        <pc:picChg chg="add mod">
          <ac:chgData name="Gargi Saha Samanta" userId="897cf2d613e9d4e3" providerId="LiveId" clId="{9FD16B07-E36C-4557-802A-F15CC7629B87}" dt="2022-01-24T18:38:26.433" v="529" actId="14100"/>
          <ac:picMkLst>
            <pc:docMk/>
            <pc:sldMk cId="2135938971" sldId="270"/>
            <ac:picMk id="11272" creationId="{ED6CC4CB-8257-4FCC-BB3D-A5537C2F2D28}"/>
          </ac:picMkLst>
        </pc:picChg>
        <pc:picChg chg="add mod">
          <ac:chgData name="Gargi Saha Samanta" userId="897cf2d613e9d4e3" providerId="LiveId" clId="{9FD16B07-E36C-4557-802A-F15CC7629B87}" dt="2022-01-24T18:38:44.770" v="532" actId="14100"/>
          <ac:picMkLst>
            <pc:docMk/>
            <pc:sldMk cId="2135938971" sldId="270"/>
            <ac:picMk id="11274" creationId="{40DECD16-20F3-4837-8A80-92F2196AA618}"/>
          </ac:picMkLst>
        </pc:picChg>
      </pc:sldChg>
      <pc:sldChg chg="addSp delSp modSp new mod">
        <pc:chgData name="Gargi Saha Samanta" userId="897cf2d613e9d4e3" providerId="LiveId" clId="{9FD16B07-E36C-4557-802A-F15CC7629B87}" dt="2022-01-25T06:47:15.817" v="1854" actId="2711"/>
        <pc:sldMkLst>
          <pc:docMk/>
          <pc:sldMk cId="982998511" sldId="271"/>
        </pc:sldMkLst>
        <pc:spChg chg="mod">
          <ac:chgData name="Gargi Saha Samanta" userId="897cf2d613e9d4e3" providerId="LiveId" clId="{9FD16B07-E36C-4557-802A-F15CC7629B87}" dt="2022-01-24T18:46:05.845" v="558" actId="20577"/>
          <ac:spMkLst>
            <pc:docMk/>
            <pc:sldMk cId="982998511" sldId="271"/>
            <ac:spMk id="2" creationId="{D1473CE5-F18E-49F4-9D5A-BA0F016BB765}"/>
          </ac:spMkLst>
        </pc:spChg>
        <pc:spChg chg="del">
          <ac:chgData name="Gargi Saha Samanta" userId="897cf2d613e9d4e3" providerId="LiveId" clId="{9FD16B07-E36C-4557-802A-F15CC7629B87}" dt="2022-01-24T18:45:18.059" v="550"/>
          <ac:spMkLst>
            <pc:docMk/>
            <pc:sldMk cId="982998511" sldId="271"/>
            <ac:spMk id="3" creationId="{169B95B8-90F2-4D31-9CD7-832E74313358}"/>
          </ac:spMkLst>
        </pc:spChg>
        <pc:spChg chg="del">
          <ac:chgData name="Gargi Saha Samanta" userId="897cf2d613e9d4e3" providerId="LiveId" clId="{9FD16B07-E36C-4557-802A-F15CC7629B87}" dt="2022-01-24T18:43:28.665" v="549"/>
          <ac:spMkLst>
            <pc:docMk/>
            <pc:sldMk cId="982998511" sldId="271"/>
            <ac:spMk id="4" creationId="{3BD74DB7-E3BB-4551-91C2-CEA32578B70A}"/>
          </ac:spMkLst>
        </pc:spChg>
        <pc:spChg chg="del">
          <ac:chgData name="Gargi Saha Samanta" userId="897cf2d613e9d4e3" providerId="LiveId" clId="{9FD16B07-E36C-4557-802A-F15CC7629B87}" dt="2022-01-24T18:47:32.366" v="569"/>
          <ac:spMkLst>
            <pc:docMk/>
            <pc:sldMk cId="982998511" sldId="271"/>
            <ac:spMk id="5" creationId="{79A4DE2C-54EE-4AB3-8ED7-DEA9C99FADE5}"/>
          </ac:spMkLst>
        </pc:spChg>
        <pc:spChg chg="del">
          <ac:chgData name="Gargi Saha Samanta" userId="897cf2d613e9d4e3" providerId="LiveId" clId="{9FD16B07-E36C-4557-802A-F15CC7629B87}" dt="2022-01-24T18:47:17.896" v="568"/>
          <ac:spMkLst>
            <pc:docMk/>
            <pc:sldMk cId="982998511" sldId="271"/>
            <ac:spMk id="6" creationId="{A6774D24-0C22-4B37-A59C-BD2FE693DB3A}"/>
          </ac:spMkLst>
        </pc:spChg>
        <pc:spChg chg="add mod">
          <ac:chgData name="Gargi Saha Samanta" userId="897cf2d613e9d4e3" providerId="LiveId" clId="{9FD16B07-E36C-4557-802A-F15CC7629B87}" dt="2022-01-25T06:47:09.156" v="1853" actId="2711"/>
          <ac:spMkLst>
            <pc:docMk/>
            <pc:sldMk cId="982998511" sldId="271"/>
            <ac:spMk id="7" creationId="{4039A979-5A8E-43D5-BECB-0D5F9C756845}"/>
          </ac:spMkLst>
        </pc:spChg>
        <pc:spChg chg="add mod">
          <ac:chgData name="Gargi Saha Samanta" userId="897cf2d613e9d4e3" providerId="LiveId" clId="{9FD16B07-E36C-4557-802A-F15CC7629B87}" dt="2022-01-25T06:47:15.817" v="1854" actId="2711"/>
          <ac:spMkLst>
            <pc:docMk/>
            <pc:sldMk cId="982998511" sldId="271"/>
            <ac:spMk id="8" creationId="{F2CBDF3A-13B1-4F23-8EB4-7C88C2B7129F}"/>
          </ac:spMkLst>
        </pc:spChg>
        <pc:picChg chg="add mod">
          <ac:chgData name="Gargi Saha Samanta" userId="897cf2d613e9d4e3" providerId="LiveId" clId="{9FD16B07-E36C-4557-802A-F15CC7629B87}" dt="2022-01-24T18:46:43.962" v="567" actId="1076"/>
          <ac:picMkLst>
            <pc:docMk/>
            <pc:sldMk cId="982998511" sldId="271"/>
            <ac:picMk id="12290" creationId="{CD96F5D5-A13F-4799-8994-A9B7AF4837EA}"/>
          </ac:picMkLst>
        </pc:picChg>
        <pc:picChg chg="add mod">
          <ac:chgData name="Gargi Saha Samanta" userId="897cf2d613e9d4e3" providerId="LiveId" clId="{9FD16B07-E36C-4557-802A-F15CC7629B87}" dt="2022-01-24T18:48:20.496" v="580" actId="14100"/>
          <ac:picMkLst>
            <pc:docMk/>
            <pc:sldMk cId="982998511" sldId="271"/>
            <ac:picMk id="12293" creationId="{C277CC97-3D0E-408E-BBED-3E98AA5247AE}"/>
          </ac:picMkLst>
        </pc:picChg>
      </pc:sldChg>
      <pc:sldChg chg="addSp delSp modSp new mod">
        <pc:chgData name="Gargi Saha Samanta" userId="897cf2d613e9d4e3" providerId="LiveId" clId="{9FD16B07-E36C-4557-802A-F15CC7629B87}" dt="2022-01-25T06:47:41.574" v="1858" actId="255"/>
        <pc:sldMkLst>
          <pc:docMk/>
          <pc:sldMk cId="2263215584" sldId="272"/>
        </pc:sldMkLst>
        <pc:spChg chg="mod">
          <ac:chgData name="Gargi Saha Samanta" userId="897cf2d613e9d4e3" providerId="LiveId" clId="{9FD16B07-E36C-4557-802A-F15CC7629B87}" dt="2022-01-24T19:07:34.563" v="637" actId="14100"/>
          <ac:spMkLst>
            <pc:docMk/>
            <pc:sldMk cId="2263215584" sldId="272"/>
            <ac:spMk id="2" creationId="{469CAB95-D5FF-4293-8AEE-A2E0C98AE387}"/>
          </ac:spMkLst>
        </pc:spChg>
        <pc:spChg chg="del">
          <ac:chgData name="Gargi Saha Samanta" userId="897cf2d613e9d4e3" providerId="LiveId" clId="{9FD16B07-E36C-4557-802A-F15CC7629B87}" dt="2022-01-24T19:02:11.394" v="615"/>
          <ac:spMkLst>
            <pc:docMk/>
            <pc:sldMk cId="2263215584" sldId="272"/>
            <ac:spMk id="3" creationId="{65A89EFC-2437-4A61-B86F-6A7479F5BE74}"/>
          </ac:spMkLst>
        </pc:spChg>
        <pc:spChg chg="del">
          <ac:chgData name="Gargi Saha Samanta" userId="897cf2d613e9d4e3" providerId="LiveId" clId="{9FD16B07-E36C-4557-802A-F15CC7629B87}" dt="2022-01-24T19:01:35.042" v="611"/>
          <ac:spMkLst>
            <pc:docMk/>
            <pc:sldMk cId="2263215584" sldId="272"/>
            <ac:spMk id="4" creationId="{88C12BC4-A575-4D31-AA01-9B35EEABF995}"/>
          </ac:spMkLst>
        </pc:spChg>
        <pc:spChg chg="del mod">
          <ac:chgData name="Gargi Saha Samanta" userId="897cf2d613e9d4e3" providerId="LiveId" clId="{9FD16B07-E36C-4557-802A-F15CC7629B87}" dt="2022-01-24T19:06:54.225" v="632"/>
          <ac:spMkLst>
            <pc:docMk/>
            <pc:sldMk cId="2263215584" sldId="272"/>
            <ac:spMk id="5" creationId="{A1D04380-6BC0-4949-9D80-202813FC1951}"/>
          </ac:spMkLst>
        </pc:spChg>
        <pc:spChg chg="del">
          <ac:chgData name="Gargi Saha Samanta" userId="897cf2d613e9d4e3" providerId="LiveId" clId="{9FD16B07-E36C-4557-802A-F15CC7629B87}" dt="2022-01-24T19:06:14.096" v="627"/>
          <ac:spMkLst>
            <pc:docMk/>
            <pc:sldMk cId="2263215584" sldId="272"/>
            <ac:spMk id="6" creationId="{5973EB33-DF70-4EBE-B986-B49DEFB25E83}"/>
          </ac:spMkLst>
        </pc:spChg>
        <pc:spChg chg="add mod">
          <ac:chgData name="Gargi Saha Samanta" userId="897cf2d613e9d4e3" providerId="LiveId" clId="{9FD16B07-E36C-4557-802A-F15CC7629B87}" dt="2022-01-25T06:47:32.104" v="1856" actId="255"/>
          <ac:spMkLst>
            <pc:docMk/>
            <pc:sldMk cId="2263215584" sldId="272"/>
            <ac:spMk id="7" creationId="{FD653BBB-33ED-49DD-AABD-B0CCDD0F2240}"/>
          </ac:spMkLst>
        </pc:spChg>
        <pc:spChg chg="add del mod">
          <ac:chgData name="Gargi Saha Samanta" userId="897cf2d613e9d4e3" providerId="LiveId" clId="{9FD16B07-E36C-4557-802A-F15CC7629B87}" dt="2022-01-24T19:05:46.768" v="623"/>
          <ac:spMkLst>
            <pc:docMk/>
            <pc:sldMk cId="2263215584" sldId="272"/>
            <ac:spMk id="8" creationId="{71BEC5B6-3348-4839-9F66-18D699F64478}"/>
          </ac:spMkLst>
        </pc:spChg>
        <pc:spChg chg="add mod">
          <ac:chgData name="Gargi Saha Samanta" userId="897cf2d613e9d4e3" providerId="LiveId" clId="{9FD16B07-E36C-4557-802A-F15CC7629B87}" dt="2022-01-25T06:47:41.574" v="1858" actId="255"/>
          <ac:spMkLst>
            <pc:docMk/>
            <pc:sldMk cId="2263215584" sldId="272"/>
            <ac:spMk id="9" creationId="{5C787B7F-D935-4358-9331-430576AC9347}"/>
          </ac:spMkLst>
        </pc:spChg>
        <pc:picChg chg="add del mod">
          <ac:chgData name="Gargi Saha Samanta" userId="897cf2d613e9d4e3" providerId="LiveId" clId="{9FD16B07-E36C-4557-802A-F15CC7629B87}" dt="2022-01-24T19:05:42.506" v="622" actId="478"/>
          <ac:picMkLst>
            <pc:docMk/>
            <pc:sldMk cId="2263215584" sldId="272"/>
            <ac:picMk id="2050" creationId="{7EEC9CA0-AE45-4E1B-8EC6-747A3E5D61B8}"/>
          </ac:picMkLst>
        </pc:picChg>
        <pc:picChg chg="add del">
          <ac:chgData name="Gargi Saha Samanta" userId="897cf2d613e9d4e3" providerId="LiveId" clId="{9FD16B07-E36C-4557-802A-F15CC7629B87}" dt="2022-01-24T19:05:42.506" v="622" actId="478"/>
          <ac:picMkLst>
            <pc:docMk/>
            <pc:sldMk cId="2263215584" sldId="272"/>
            <ac:picMk id="2053" creationId="{8230FFA9-81C0-4747-98BF-F162804994F9}"/>
          </ac:picMkLst>
        </pc:picChg>
        <pc:picChg chg="add mod">
          <ac:chgData name="Gargi Saha Samanta" userId="897cf2d613e9d4e3" providerId="LiveId" clId="{9FD16B07-E36C-4557-802A-F15CC7629B87}" dt="2022-01-24T19:08:53.693" v="652" actId="14100"/>
          <ac:picMkLst>
            <pc:docMk/>
            <pc:sldMk cId="2263215584" sldId="272"/>
            <ac:picMk id="2055" creationId="{DAD415E5-E3E4-495C-9EC5-BE6B55518E95}"/>
          </ac:picMkLst>
        </pc:picChg>
        <pc:picChg chg="add mod">
          <ac:chgData name="Gargi Saha Samanta" userId="897cf2d613e9d4e3" providerId="LiveId" clId="{9FD16B07-E36C-4557-802A-F15CC7629B87}" dt="2022-01-24T19:08:54.511" v="653" actId="1076"/>
          <ac:picMkLst>
            <pc:docMk/>
            <pc:sldMk cId="2263215584" sldId="272"/>
            <ac:picMk id="2057" creationId="{50977E9A-CA93-4063-BAB8-4B8B30BCFA17}"/>
          </ac:picMkLst>
        </pc:picChg>
      </pc:sldChg>
      <pc:sldChg chg="addSp delSp modSp new mod">
        <pc:chgData name="Gargi Saha Samanta" userId="897cf2d613e9d4e3" providerId="LiveId" clId="{9FD16B07-E36C-4557-802A-F15CC7629B87}" dt="2022-01-24T19:32:11.755" v="785" actId="255"/>
        <pc:sldMkLst>
          <pc:docMk/>
          <pc:sldMk cId="2872212244" sldId="273"/>
        </pc:sldMkLst>
        <pc:spChg chg="del mod">
          <ac:chgData name="Gargi Saha Samanta" userId="897cf2d613e9d4e3" providerId="LiveId" clId="{9FD16B07-E36C-4557-802A-F15CC7629B87}" dt="2022-01-24T19:11:02.039" v="670"/>
          <ac:spMkLst>
            <pc:docMk/>
            <pc:sldMk cId="2872212244" sldId="273"/>
            <ac:spMk id="2" creationId="{0A7D03F7-078E-4BC8-A438-5D53A815F1A3}"/>
          </ac:spMkLst>
        </pc:spChg>
        <pc:spChg chg="del">
          <ac:chgData name="Gargi Saha Samanta" userId="897cf2d613e9d4e3" providerId="LiveId" clId="{9FD16B07-E36C-4557-802A-F15CC7629B87}" dt="2022-01-24T19:09:46.503" v="655"/>
          <ac:spMkLst>
            <pc:docMk/>
            <pc:sldMk cId="2872212244" sldId="273"/>
            <ac:spMk id="3" creationId="{247F3903-0A66-44F6-A595-4895751A7439}"/>
          </ac:spMkLst>
        </pc:spChg>
        <pc:spChg chg="del">
          <ac:chgData name="Gargi Saha Samanta" userId="897cf2d613e9d4e3" providerId="LiveId" clId="{9FD16B07-E36C-4557-802A-F15CC7629B87}" dt="2022-01-24T19:10:04.270" v="658"/>
          <ac:spMkLst>
            <pc:docMk/>
            <pc:sldMk cId="2872212244" sldId="273"/>
            <ac:spMk id="4" creationId="{CC380FB7-6A41-424D-A142-1DDB6EFA22F9}"/>
          </ac:spMkLst>
        </pc:spChg>
        <pc:spChg chg="add mod">
          <ac:chgData name="Gargi Saha Samanta" userId="897cf2d613e9d4e3" providerId="LiveId" clId="{9FD16B07-E36C-4557-802A-F15CC7629B87}" dt="2022-01-24T19:32:11.755" v="785" actId="255"/>
          <ac:spMkLst>
            <pc:docMk/>
            <pc:sldMk cId="2872212244" sldId="273"/>
            <ac:spMk id="5" creationId="{8D4CE3F0-5470-467A-AD2B-DAE8B45A49B0}"/>
          </ac:spMkLst>
        </pc:spChg>
        <pc:picChg chg="add mod">
          <ac:chgData name="Gargi Saha Samanta" userId="897cf2d613e9d4e3" providerId="LiveId" clId="{9FD16B07-E36C-4557-802A-F15CC7629B87}" dt="2022-01-24T19:10:35.804" v="667" actId="14100"/>
          <ac:picMkLst>
            <pc:docMk/>
            <pc:sldMk cId="2872212244" sldId="273"/>
            <ac:picMk id="3074" creationId="{5F377B92-49D1-405F-89BF-50FC9E65D7A9}"/>
          </ac:picMkLst>
        </pc:picChg>
        <pc:picChg chg="add mod">
          <ac:chgData name="Gargi Saha Samanta" userId="897cf2d613e9d4e3" providerId="LiveId" clId="{9FD16B07-E36C-4557-802A-F15CC7629B87}" dt="2022-01-24T19:11:52.729" v="685" actId="1076"/>
          <ac:picMkLst>
            <pc:docMk/>
            <pc:sldMk cId="2872212244" sldId="273"/>
            <ac:picMk id="3076" creationId="{BC10DACD-186F-42E5-ACA7-0A253D6FDF2D}"/>
          </ac:picMkLst>
        </pc:picChg>
      </pc:sldChg>
      <pc:sldChg chg="addSp delSp modSp new mod">
        <pc:chgData name="Gargi Saha Samanta" userId="897cf2d613e9d4e3" providerId="LiveId" clId="{9FD16B07-E36C-4557-802A-F15CC7629B87}" dt="2022-01-25T07:30:18.931" v="1952" actId="2711"/>
        <pc:sldMkLst>
          <pc:docMk/>
          <pc:sldMk cId="466687138" sldId="274"/>
        </pc:sldMkLst>
        <pc:spChg chg="mod">
          <ac:chgData name="Gargi Saha Samanta" userId="897cf2d613e9d4e3" providerId="LiveId" clId="{9FD16B07-E36C-4557-802A-F15CC7629B87}" dt="2022-01-25T07:30:18.931" v="1952" actId="2711"/>
          <ac:spMkLst>
            <pc:docMk/>
            <pc:sldMk cId="466687138" sldId="274"/>
            <ac:spMk id="2" creationId="{00B04758-6275-4094-932E-F0ABC953BB93}"/>
          </ac:spMkLst>
        </pc:spChg>
        <pc:spChg chg="del">
          <ac:chgData name="Gargi Saha Samanta" userId="897cf2d613e9d4e3" providerId="LiveId" clId="{9FD16B07-E36C-4557-802A-F15CC7629B87}" dt="2022-01-24T19:13:53.333" v="696"/>
          <ac:spMkLst>
            <pc:docMk/>
            <pc:sldMk cId="466687138" sldId="274"/>
            <ac:spMk id="3" creationId="{DC6A2575-98D3-45A5-BBA8-4051516A45C1}"/>
          </ac:spMkLst>
        </pc:spChg>
        <pc:picChg chg="add mod">
          <ac:chgData name="Gargi Saha Samanta" userId="897cf2d613e9d4e3" providerId="LiveId" clId="{9FD16B07-E36C-4557-802A-F15CC7629B87}" dt="2022-01-24T19:18:06.957" v="711" actId="14100"/>
          <ac:picMkLst>
            <pc:docMk/>
            <pc:sldMk cId="466687138" sldId="274"/>
            <ac:picMk id="4098" creationId="{4061C795-7C9B-4967-8384-7172ADEBBBDB}"/>
          </ac:picMkLst>
        </pc:picChg>
      </pc:sldChg>
      <pc:sldChg chg="addSp delSp modSp new mod">
        <pc:chgData name="Gargi Saha Samanta" userId="897cf2d613e9d4e3" providerId="LiveId" clId="{9FD16B07-E36C-4557-802A-F15CC7629B87}" dt="2022-01-24T19:31:57.614" v="782" actId="113"/>
        <pc:sldMkLst>
          <pc:docMk/>
          <pc:sldMk cId="1200776371" sldId="275"/>
        </pc:sldMkLst>
        <pc:spChg chg="mod">
          <ac:chgData name="Gargi Saha Samanta" userId="897cf2d613e9d4e3" providerId="LiveId" clId="{9FD16B07-E36C-4557-802A-F15CC7629B87}" dt="2022-01-24T19:31:57.614" v="782" actId="113"/>
          <ac:spMkLst>
            <pc:docMk/>
            <pc:sldMk cId="1200776371" sldId="275"/>
            <ac:spMk id="2" creationId="{F6B79CA1-87DF-4909-A1A6-4A74FCAB0E6E}"/>
          </ac:spMkLst>
        </pc:spChg>
        <pc:spChg chg="del">
          <ac:chgData name="Gargi Saha Samanta" userId="897cf2d613e9d4e3" providerId="LiveId" clId="{9FD16B07-E36C-4557-802A-F15CC7629B87}" dt="2022-01-24T19:20:13.280" v="715"/>
          <ac:spMkLst>
            <pc:docMk/>
            <pc:sldMk cId="1200776371" sldId="275"/>
            <ac:spMk id="3" creationId="{93A7637A-A3E2-433A-B5A3-BD122A4C5EE8}"/>
          </ac:spMkLst>
        </pc:spChg>
        <pc:spChg chg="del">
          <ac:chgData name="Gargi Saha Samanta" userId="897cf2d613e9d4e3" providerId="LiveId" clId="{9FD16B07-E36C-4557-802A-F15CC7629B87}" dt="2022-01-24T19:20:28.939" v="716"/>
          <ac:spMkLst>
            <pc:docMk/>
            <pc:sldMk cId="1200776371" sldId="275"/>
            <ac:spMk id="4" creationId="{29BC7E50-1355-4F67-8F6F-C4D3A13609CE}"/>
          </ac:spMkLst>
        </pc:spChg>
        <pc:picChg chg="add mod">
          <ac:chgData name="Gargi Saha Samanta" userId="897cf2d613e9d4e3" providerId="LiveId" clId="{9FD16B07-E36C-4557-802A-F15CC7629B87}" dt="2022-01-24T19:21:30.386" v="730" actId="14100"/>
          <ac:picMkLst>
            <pc:docMk/>
            <pc:sldMk cId="1200776371" sldId="275"/>
            <ac:picMk id="5122" creationId="{0456CDC0-E52D-41F7-8B9D-43FA5B3AB7AF}"/>
          </ac:picMkLst>
        </pc:picChg>
        <pc:picChg chg="add mod">
          <ac:chgData name="Gargi Saha Samanta" userId="897cf2d613e9d4e3" providerId="LiveId" clId="{9FD16B07-E36C-4557-802A-F15CC7629B87}" dt="2022-01-24T19:21:32.813" v="731" actId="14100"/>
          <ac:picMkLst>
            <pc:docMk/>
            <pc:sldMk cId="1200776371" sldId="275"/>
            <ac:picMk id="5124" creationId="{B2AD209F-BF91-4B56-B916-DE96AECAF2CC}"/>
          </ac:picMkLst>
        </pc:picChg>
      </pc:sldChg>
      <pc:sldChg chg="new del">
        <pc:chgData name="Gargi Saha Samanta" userId="897cf2d613e9d4e3" providerId="LiveId" clId="{9FD16B07-E36C-4557-802A-F15CC7629B87}" dt="2022-01-24T19:20:06.794" v="713" actId="2696"/>
        <pc:sldMkLst>
          <pc:docMk/>
          <pc:sldMk cId="2319886610" sldId="275"/>
        </pc:sldMkLst>
      </pc:sldChg>
      <pc:sldChg chg="addSp delSp modSp new mod">
        <pc:chgData name="Gargi Saha Samanta" userId="897cf2d613e9d4e3" providerId="LiveId" clId="{9FD16B07-E36C-4557-802A-F15CC7629B87}" dt="2022-01-24T19:31:52.348" v="781" actId="113"/>
        <pc:sldMkLst>
          <pc:docMk/>
          <pc:sldMk cId="2977497858" sldId="276"/>
        </pc:sldMkLst>
        <pc:spChg chg="mod">
          <ac:chgData name="Gargi Saha Samanta" userId="897cf2d613e9d4e3" providerId="LiveId" clId="{9FD16B07-E36C-4557-802A-F15CC7629B87}" dt="2022-01-24T19:31:52.348" v="781" actId="113"/>
          <ac:spMkLst>
            <pc:docMk/>
            <pc:sldMk cId="2977497858" sldId="276"/>
            <ac:spMk id="2" creationId="{16AF6010-D177-4933-93FE-1BF5D3CD8789}"/>
          </ac:spMkLst>
        </pc:spChg>
        <pc:spChg chg="del">
          <ac:chgData name="Gargi Saha Samanta" userId="897cf2d613e9d4e3" providerId="LiveId" clId="{9FD16B07-E36C-4557-802A-F15CC7629B87}" dt="2022-01-24T19:22:38.549" v="733"/>
          <ac:spMkLst>
            <pc:docMk/>
            <pc:sldMk cId="2977497858" sldId="276"/>
            <ac:spMk id="3" creationId="{839DCDBD-4EB3-446C-A371-BFB86D87D74D}"/>
          </ac:spMkLst>
        </pc:spChg>
        <pc:spChg chg="del">
          <ac:chgData name="Gargi Saha Samanta" userId="897cf2d613e9d4e3" providerId="LiveId" clId="{9FD16B07-E36C-4557-802A-F15CC7629B87}" dt="2022-01-24T19:23:03.812" v="735"/>
          <ac:spMkLst>
            <pc:docMk/>
            <pc:sldMk cId="2977497858" sldId="276"/>
            <ac:spMk id="4" creationId="{6CC413D7-ADB1-49CC-8FBC-C6AD47C7DB3E}"/>
          </ac:spMkLst>
        </pc:spChg>
        <pc:picChg chg="add mod">
          <ac:chgData name="Gargi Saha Samanta" userId="897cf2d613e9d4e3" providerId="LiveId" clId="{9FD16B07-E36C-4557-802A-F15CC7629B87}" dt="2022-01-24T19:25:07.218" v="762" actId="14100"/>
          <ac:picMkLst>
            <pc:docMk/>
            <pc:sldMk cId="2977497858" sldId="276"/>
            <ac:picMk id="6146" creationId="{24F99F91-B250-4DCB-81B5-74EF773D9881}"/>
          </ac:picMkLst>
        </pc:picChg>
        <pc:picChg chg="add mod">
          <ac:chgData name="Gargi Saha Samanta" userId="897cf2d613e9d4e3" providerId="LiveId" clId="{9FD16B07-E36C-4557-802A-F15CC7629B87}" dt="2022-01-24T19:25:10.524" v="764" actId="14100"/>
          <ac:picMkLst>
            <pc:docMk/>
            <pc:sldMk cId="2977497858" sldId="276"/>
            <ac:picMk id="6148" creationId="{CB300936-53E8-4A0F-936E-4351C2B953E6}"/>
          </ac:picMkLst>
        </pc:picChg>
      </pc:sldChg>
      <pc:sldChg chg="addSp delSp modSp new mod">
        <pc:chgData name="Gargi Saha Samanta" userId="897cf2d613e9d4e3" providerId="LiveId" clId="{9FD16B07-E36C-4557-802A-F15CC7629B87}" dt="2022-01-24T19:32:36.198" v="789" actId="313"/>
        <pc:sldMkLst>
          <pc:docMk/>
          <pc:sldMk cId="2430137375" sldId="277"/>
        </pc:sldMkLst>
        <pc:spChg chg="mod">
          <ac:chgData name="Gargi Saha Samanta" userId="897cf2d613e9d4e3" providerId="LiveId" clId="{9FD16B07-E36C-4557-802A-F15CC7629B87}" dt="2022-01-24T19:32:36.198" v="789" actId="313"/>
          <ac:spMkLst>
            <pc:docMk/>
            <pc:sldMk cId="2430137375" sldId="277"/>
            <ac:spMk id="2" creationId="{8C19769E-E8F9-4A86-A5E8-3E6D89E1E227}"/>
          </ac:spMkLst>
        </pc:spChg>
        <pc:spChg chg="del">
          <ac:chgData name="Gargi Saha Samanta" userId="897cf2d613e9d4e3" providerId="LiveId" clId="{9FD16B07-E36C-4557-802A-F15CC7629B87}" dt="2022-01-24T19:25:36.959" v="766"/>
          <ac:spMkLst>
            <pc:docMk/>
            <pc:sldMk cId="2430137375" sldId="277"/>
            <ac:spMk id="3" creationId="{79C04D05-29E2-4F8E-8656-97C23E23AEE9}"/>
          </ac:spMkLst>
        </pc:spChg>
        <pc:spChg chg="del">
          <ac:chgData name="Gargi Saha Samanta" userId="897cf2d613e9d4e3" providerId="LiveId" clId="{9FD16B07-E36C-4557-802A-F15CC7629B87}" dt="2022-01-24T19:30:52.472" v="767"/>
          <ac:spMkLst>
            <pc:docMk/>
            <pc:sldMk cId="2430137375" sldId="277"/>
            <ac:spMk id="4" creationId="{4D6E47FB-FBB1-4C3C-8D8E-00045FE241D0}"/>
          </ac:spMkLst>
        </pc:spChg>
        <pc:picChg chg="add mod">
          <ac:chgData name="Gargi Saha Samanta" userId="897cf2d613e9d4e3" providerId="LiveId" clId="{9FD16B07-E36C-4557-802A-F15CC7629B87}" dt="2022-01-24T19:31:08.537" v="773" actId="14100"/>
          <ac:picMkLst>
            <pc:docMk/>
            <pc:sldMk cId="2430137375" sldId="277"/>
            <ac:picMk id="7170" creationId="{08CAD786-B11A-4873-9EDC-468007D7E792}"/>
          </ac:picMkLst>
        </pc:picChg>
        <pc:picChg chg="add mod">
          <ac:chgData name="Gargi Saha Samanta" userId="897cf2d613e9d4e3" providerId="LiveId" clId="{9FD16B07-E36C-4557-802A-F15CC7629B87}" dt="2022-01-24T19:32:29.207" v="787" actId="14100"/>
          <ac:picMkLst>
            <pc:docMk/>
            <pc:sldMk cId="2430137375" sldId="277"/>
            <ac:picMk id="7172" creationId="{156F981B-D386-48B7-A2D6-AA55293091BA}"/>
          </ac:picMkLst>
        </pc:picChg>
      </pc:sldChg>
      <pc:sldChg chg="modSp new del mod">
        <pc:chgData name="Gargi Saha Samanta" userId="897cf2d613e9d4e3" providerId="LiveId" clId="{9FD16B07-E36C-4557-802A-F15CC7629B87}" dt="2022-01-24T19:33:11.604" v="795" actId="680"/>
        <pc:sldMkLst>
          <pc:docMk/>
          <pc:sldMk cId="560852135" sldId="278"/>
        </pc:sldMkLst>
        <pc:spChg chg="mod">
          <ac:chgData name="Gargi Saha Samanta" userId="897cf2d613e9d4e3" providerId="LiveId" clId="{9FD16B07-E36C-4557-802A-F15CC7629B87}" dt="2022-01-24T19:33:11.404" v="794"/>
          <ac:spMkLst>
            <pc:docMk/>
            <pc:sldMk cId="560852135" sldId="278"/>
            <ac:spMk id="3" creationId="{C6C8C277-D826-4E17-A0F7-0C00D5E6F394}"/>
          </ac:spMkLst>
        </pc:spChg>
      </pc:sldChg>
      <pc:sldChg chg="addSp delSp modSp new mod">
        <pc:chgData name="Gargi Saha Samanta" userId="897cf2d613e9d4e3" providerId="LiveId" clId="{9FD16B07-E36C-4557-802A-F15CC7629B87}" dt="2022-01-24T19:35:26.702" v="819" actId="14100"/>
        <pc:sldMkLst>
          <pc:docMk/>
          <pc:sldMk cId="572762028" sldId="278"/>
        </pc:sldMkLst>
        <pc:spChg chg="mod">
          <ac:chgData name="Gargi Saha Samanta" userId="897cf2d613e9d4e3" providerId="LiveId" clId="{9FD16B07-E36C-4557-802A-F15CC7629B87}" dt="2022-01-24T19:34:55.275" v="812" actId="27636"/>
          <ac:spMkLst>
            <pc:docMk/>
            <pc:sldMk cId="572762028" sldId="278"/>
            <ac:spMk id="2" creationId="{2BDACEEB-C183-467F-AC86-5D5B46E53CED}"/>
          </ac:spMkLst>
        </pc:spChg>
        <pc:spChg chg="del">
          <ac:chgData name="Gargi Saha Samanta" userId="897cf2d613e9d4e3" providerId="LiveId" clId="{9FD16B07-E36C-4557-802A-F15CC7629B87}" dt="2022-01-24T19:33:36.624" v="797"/>
          <ac:spMkLst>
            <pc:docMk/>
            <pc:sldMk cId="572762028" sldId="278"/>
            <ac:spMk id="3" creationId="{83B03B63-82CD-4A22-A431-86FEFA5C586B}"/>
          </ac:spMkLst>
        </pc:spChg>
        <pc:spChg chg="del">
          <ac:chgData name="Gargi Saha Samanta" userId="897cf2d613e9d4e3" providerId="LiveId" clId="{9FD16B07-E36C-4557-802A-F15CC7629B87}" dt="2022-01-24T19:34:01.676" v="798"/>
          <ac:spMkLst>
            <pc:docMk/>
            <pc:sldMk cId="572762028" sldId="278"/>
            <ac:spMk id="4" creationId="{7BC1DF67-CABA-4453-81F8-2A69D8D87DA9}"/>
          </ac:spMkLst>
        </pc:spChg>
        <pc:picChg chg="add mod">
          <ac:chgData name="Gargi Saha Samanta" userId="897cf2d613e9d4e3" providerId="LiveId" clId="{9FD16B07-E36C-4557-802A-F15CC7629B87}" dt="2022-01-24T19:35:23.772" v="818" actId="14100"/>
          <ac:picMkLst>
            <pc:docMk/>
            <pc:sldMk cId="572762028" sldId="278"/>
            <ac:picMk id="8194" creationId="{2807DA06-1AFA-4CFC-BDEE-F66ACCF63AE6}"/>
          </ac:picMkLst>
        </pc:picChg>
        <pc:picChg chg="add mod">
          <ac:chgData name="Gargi Saha Samanta" userId="897cf2d613e9d4e3" providerId="LiveId" clId="{9FD16B07-E36C-4557-802A-F15CC7629B87}" dt="2022-01-24T19:35:26.702" v="819" actId="14100"/>
          <ac:picMkLst>
            <pc:docMk/>
            <pc:sldMk cId="572762028" sldId="278"/>
            <ac:picMk id="8196" creationId="{E4A695D0-B385-47CC-AE7E-B865E101B569}"/>
          </ac:picMkLst>
        </pc:picChg>
      </pc:sldChg>
      <pc:sldChg chg="addSp delSp modSp new mod">
        <pc:chgData name="Gargi Saha Samanta" userId="897cf2d613e9d4e3" providerId="LiveId" clId="{9FD16B07-E36C-4557-802A-F15CC7629B87}" dt="2022-01-25T07:30:53.369" v="1955" actId="2711"/>
        <pc:sldMkLst>
          <pc:docMk/>
          <pc:sldMk cId="2612224026" sldId="279"/>
        </pc:sldMkLst>
        <pc:spChg chg="mod">
          <ac:chgData name="Gargi Saha Samanta" userId="897cf2d613e9d4e3" providerId="LiveId" clId="{9FD16B07-E36C-4557-802A-F15CC7629B87}" dt="2022-01-25T07:30:53.369" v="1955" actId="2711"/>
          <ac:spMkLst>
            <pc:docMk/>
            <pc:sldMk cId="2612224026" sldId="279"/>
            <ac:spMk id="2" creationId="{D6F5F86B-CEF0-4D7A-8449-7B1B3823D005}"/>
          </ac:spMkLst>
        </pc:spChg>
        <pc:spChg chg="del">
          <ac:chgData name="Gargi Saha Samanta" userId="897cf2d613e9d4e3" providerId="LiveId" clId="{9FD16B07-E36C-4557-802A-F15CC7629B87}" dt="2022-01-24T19:36:18.097" v="821"/>
          <ac:spMkLst>
            <pc:docMk/>
            <pc:sldMk cId="2612224026" sldId="279"/>
            <ac:spMk id="3" creationId="{CF7D9879-6A3F-4BF6-A555-31B63B74DFF9}"/>
          </ac:spMkLst>
        </pc:spChg>
        <pc:spChg chg="del">
          <ac:chgData name="Gargi Saha Samanta" userId="897cf2d613e9d4e3" providerId="LiveId" clId="{9FD16B07-E36C-4557-802A-F15CC7629B87}" dt="2022-01-24T19:36:45.757" v="826"/>
          <ac:spMkLst>
            <pc:docMk/>
            <pc:sldMk cId="2612224026" sldId="279"/>
            <ac:spMk id="4" creationId="{189577E5-2E9C-4291-A71F-B1ED03DFF509}"/>
          </ac:spMkLst>
        </pc:spChg>
        <pc:picChg chg="add mod">
          <ac:chgData name="Gargi Saha Samanta" userId="897cf2d613e9d4e3" providerId="LiveId" clId="{9FD16B07-E36C-4557-802A-F15CC7629B87}" dt="2022-01-24T19:37:46.388" v="840" actId="14100"/>
          <ac:picMkLst>
            <pc:docMk/>
            <pc:sldMk cId="2612224026" sldId="279"/>
            <ac:picMk id="9218" creationId="{71047477-604B-4F01-9821-E3325E643317}"/>
          </ac:picMkLst>
        </pc:picChg>
        <pc:picChg chg="add mod">
          <ac:chgData name="Gargi Saha Samanta" userId="897cf2d613e9d4e3" providerId="LiveId" clId="{9FD16B07-E36C-4557-802A-F15CC7629B87}" dt="2022-01-24T19:37:49.122" v="842" actId="14100"/>
          <ac:picMkLst>
            <pc:docMk/>
            <pc:sldMk cId="2612224026" sldId="279"/>
            <ac:picMk id="9220" creationId="{37599271-7173-409A-BF99-4D8B79DADADC}"/>
          </ac:picMkLst>
        </pc:picChg>
      </pc:sldChg>
      <pc:sldChg chg="addSp delSp modSp new mod">
        <pc:chgData name="Gargi Saha Samanta" userId="897cf2d613e9d4e3" providerId="LiveId" clId="{9FD16B07-E36C-4557-802A-F15CC7629B87}" dt="2022-01-25T07:30:44.353" v="1954" actId="2711"/>
        <pc:sldMkLst>
          <pc:docMk/>
          <pc:sldMk cId="2904441599" sldId="280"/>
        </pc:sldMkLst>
        <pc:spChg chg="mod">
          <ac:chgData name="Gargi Saha Samanta" userId="897cf2d613e9d4e3" providerId="LiveId" clId="{9FD16B07-E36C-4557-802A-F15CC7629B87}" dt="2022-01-25T07:30:44.353" v="1954" actId="2711"/>
          <ac:spMkLst>
            <pc:docMk/>
            <pc:sldMk cId="2904441599" sldId="280"/>
            <ac:spMk id="2" creationId="{BD7235C1-09F8-40B6-8120-8DC11DE3F601}"/>
          </ac:spMkLst>
        </pc:spChg>
        <pc:spChg chg="del">
          <ac:chgData name="Gargi Saha Samanta" userId="897cf2d613e9d4e3" providerId="LiveId" clId="{9FD16B07-E36C-4557-802A-F15CC7629B87}" dt="2022-01-24T19:38:16.399" v="844"/>
          <ac:spMkLst>
            <pc:docMk/>
            <pc:sldMk cId="2904441599" sldId="280"/>
            <ac:spMk id="3" creationId="{D1589B60-74C7-4775-BD47-B7C79F846114}"/>
          </ac:spMkLst>
        </pc:spChg>
        <pc:spChg chg="del">
          <ac:chgData name="Gargi Saha Samanta" userId="897cf2d613e9d4e3" providerId="LiveId" clId="{9FD16B07-E36C-4557-802A-F15CC7629B87}" dt="2022-01-24T19:38:37.049" v="845"/>
          <ac:spMkLst>
            <pc:docMk/>
            <pc:sldMk cId="2904441599" sldId="280"/>
            <ac:spMk id="4" creationId="{D175F234-5909-4506-B0C6-938BEE6D50F8}"/>
          </ac:spMkLst>
        </pc:spChg>
        <pc:picChg chg="add mod">
          <ac:chgData name="Gargi Saha Samanta" userId="897cf2d613e9d4e3" providerId="LiveId" clId="{9FD16B07-E36C-4557-802A-F15CC7629B87}" dt="2022-01-24T19:41:43.390" v="927" actId="14100"/>
          <ac:picMkLst>
            <pc:docMk/>
            <pc:sldMk cId="2904441599" sldId="280"/>
            <ac:picMk id="10242" creationId="{F2936ED7-B260-4FA4-9315-CA1C7C075086}"/>
          </ac:picMkLst>
        </pc:picChg>
        <pc:picChg chg="add mod">
          <ac:chgData name="Gargi Saha Samanta" userId="897cf2d613e9d4e3" providerId="LiveId" clId="{9FD16B07-E36C-4557-802A-F15CC7629B87}" dt="2022-01-24T19:41:49.959" v="930" actId="14100"/>
          <ac:picMkLst>
            <pc:docMk/>
            <pc:sldMk cId="2904441599" sldId="280"/>
            <ac:picMk id="10244" creationId="{FE1275CC-74F7-4E87-B702-9F53A363CDB6}"/>
          </ac:picMkLst>
        </pc:picChg>
      </pc:sldChg>
      <pc:sldChg chg="addSp delSp modSp new mod">
        <pc:chgData name="Gargi Saha Samanta" userId="897cf2d613e9d4e3" providerId="LiveId" clId="{9FD16B07-E36C-4557-802A-F15CC7629B87}" dt="2022-01-25T07:31:02.594" v="1957" actId="113"/>
        <pc:sldMkLst>
          <pc:docMk/>
          <pc:sldMk cId="1518618667" sldId="281"/>
        </pc:sldMkLst>
        <pc:spChg chg="mod">
          <ac:chgData name="Gargi Saha Samanta" userId="897cf2d613e9d4e3" providerId="LiveId" clId="{9FD16B07-E36C-4557-802A-F15CC7629B87}" dt="2022-01-25T07:31:02.594" v="1957" actId="113"/>
          <ac:spMkLst>
            <pc:docMk/>
            <pc:sldMk cId="1518618667" sldId="281"/>
            <ac:spMk id="2" creationId="{3703E600-00AC-4685-9F24-12F3F8B1B1DD}"/>
          </ac:spMkLst>
        </pc:spChg>
        <pc:spChg chg="del">
          <ac:chgData name="Gargi Saha Samanta" userId="897cf2d613e9d4e3" providerId="LiveId" clId="{9FD16B07-E36C-4557-802A-F15CC7629B87}" dt="2022-01-24T19:42:20.240" v="932"/>
          <ac:spMkLst>
            <pc:docMk/>
            <pc:sldMk cId="1518618667" sldId="281"/>
            <ac:spMk id="3" creationId="{0EDC2B8F-BA35-46B8-9C8F-819E449AAE67}"/>
          </ac:spMkLst>
        </pc:spChg>
        <pc:spChg chg="del">
          <ac:chgData name="Gargi Saha Samanta" userId="897cf2d613e9d4e3" providerId="LiveId" clId="{9FD16B07-E36C-4557-802A-F15CC7629B87}" dt="2022-01-24T19:42:40.677" v="933"/>
          <ac:spMkLst>
            <pc:docMk/>
            <pc:sldMk cId="1518618667" sldId="281"/>
            <ac:spMk id="4" creationId="{00F95C7C-9D40-4AC8-B442-0FD9DE720567}"/>
          </ac:spMkLst>
        </pc:spChg>
        <pc:picChg chg="add mod">
          <ac:chgData name="Gargi Saha Samanta" userId="897cf2d613e9d4e3" providerId="LiveId" clId="{9FD16B07-E36C-4557-802A-F15CC7629B87}" dt="2022-01-24T19:44:35.720" v="1061" actId="14100"/>
          <ac:picMkLst>
            <pc:docMk/>
            <pc:sldMk cId="1518618667" sldId="281"/>
            <ac:picMk id="11266" creationId="{D84FB13C-5ABC-4086-A67A-617DAE6FAE2A}"/>
          </ac:picMkLst>
        </pc:picChg>
        <pc:picChg chg="add mod">
          <ac:chgData name="Gargi Saha Samanta" userId="897cf2d613e9d4e3" providerId="LiveId" clId="{9FD16B07-E36C-4557-802A-F15CC7629B87}" dt="2022-01-24T19:44:42.343" v="1064" actId="14100"/>
          <ac:picMkLst>
            <pc:docMk/>
            <pc:sldMk cId="1518618667" sldId="281"/>
            <ac:picMk id="11268" creationId="{2868EC8C-A655-465C-8723-D3516059886A}"/>
          </ac:picMkLst>
        </pc:picChg>
      </pc:sldChg>
      <pc:sldChg chg="addSp delSp modSp new mod">
        <pc:chgData name="Gargi Saha Samanta" userId="897cf2d613e9d4e3" providerId="LiveId" clId="{9FD16B07-E36C-4557-802A-F15CC7629B87}" dt="2022-01-25T04:21:43.359" v="1231" actId="255"/>
        <pc:sldMkLst>
          <pc:docMk/>
          <pc:sldMk cId="2083033289" sldId="282"/>
        </pc:sldMkLst>
        <pc:spChg chg="mod">
          <ac:chgData name="Gargi Saha Samanta" userId="897cf2d613e9d4e3" providerId="LiveId" clId="{9FD16B07-E36C-4557-802A-F15CC7629B87}" dt="2022-01-25T04:21:43.359" v="1231" actId="255"/>
          <ac:spMkLst>
            <pc:docMk/>
            <pc:sldMk cId="2083033289" sldId="282"/>
            <ac:spMk id="2" creationId="{8547A06D-BB7E-4E7D-AB41-CBA5D1B3072A}"/>
          </ac:spMkLst>
        </pc:spChg>
        <pc:spChg chg="del">
          <ac:chgData name="Gargi Saha Samanta" userId="897cf2d613e9d4e3" providerId="LiveId" clId="{9FD16B07-E36C-4557-802A-F15CC7629B87}" dt="2022-01-24T19:45:05.693" v="1066"/>
          <ac:spMkLst>
            <pc:docMk/>
            <pc:sldMk cId="2083033289" sldId="282"/>
            <ac:spMk id="3" creationId="{853F5B3C-286B-4796-8B4D-3EE6B0B94172}"/>
          </ac:spMkLst>
        </pc:spChg>
        <pc:spChg chg="del">
          <ac:chgData name="Gargi Saha Samanta" userId="897cf2d613e9d4e3" providerId="LiveId" clId="{9FD16B07-E36C-4557-802A-F15CC7629B87}" dt="2022-01-24T19:45:21.348" v="1067"/>
          <ac:spMkLst>
            <pc:docMk/>
            <pc:sldMk cId="2083033289" sldId="282"/>
            <ac:spMk id="4" creationId="{A303692E-5957-4315-A0A4-840A17605154}"/>
          </ac:spMkLst>
        </pc:spChg>
        <pc:picChg chg="add mod">
          <ac:chgData name="Gargi Saha Samanta" userId="897cf2d613e9d4e3" providerId="LiveId" clId="{9FD16B07-E36C-4557-802A-F15CC7629B87}" dt="2022-01-24T19:46:27.365" v="1083" actId="14100"/>
          <ac:picMkLst>
            <pc:docMk/>
            <pc:sldMk cId="2083033289" sldId="282"/>
            <ac:picMk id="12290" creationId="{B29D082B-4845-42D3-A1CE-8A7557E62B05}"/>
          </ac:picMkLst>
        </pc:picChg>
        <pc:picChg chg="add mod">
          <ac:chgData name="Gargi Saha Samanta" userId="897cf2d613e9d4e3" providerId="LiveId" clId="{9FD16B07-E36C-4557-802A-F15CC7629B87}" dt="2022-01-24T19:46:32.670" v="1084" actId="14100"/>
          <ac:picMkLst>
            <pc:docMk/>
            <pc:sldMk cId="2083033289" sldId="282"/>
            <ac:picMk id="12292" creationId="{8F6B8BE8-E6AD-40A4-AA2F-BD907A463F23}"/>
          </ac:picMkLst>
        </pc:picChg>
      </pc:sldChg>
      <pc:sldChg chg="addSp delSp modSp new mod">
        <pc:chgData name="Gargi Saha Samanta" userId="897cf2d613e9d4e3" providerId="LiveId" clId="{9FD16B07-E36C-4557-802A-F15CC7629B87}" dt="2022-01-25T04:21:12.687" v="1223" actId="113"/>
        <pc:sldMkLst>
          <pc:docMk/>
          <pc:sldMk cId="2093795767" sldId="283"/>
        </pc:sldMkLst>
        <pc:spChg chg="mod">
          <ac:chgData name="Gargi Saha Samanta" userId="897cf2d613e9d4e3" providerId="LiveId" clId="{9FD16B07-E36C-4557-802A-F15CC7629B87}" dt="2022-01-25T04:21:12.687" v="1223" actId="113"/>
          <ac:spMkLst>
            <pc:docMk/>
            <pc:sldMk cId="2093795767" sldId="283"/>
            <ac:spMk id="2" creationId="{78BA1FBB-ED0F-4A9C-B093-C58411B5B012}"/>
          </ac:spMkLst>
        </pc:spChg>
        <pc:spChg chg="del">
          <ac:chgData name="Gargi Saha Samanta" userId="897cf2d613e9d4e3" providerId="LiveId" clId="{9FD16B07-E36C-4557-802A-F15CC7629B87}" dt="2022-01-25T04:20:14.332" v="1211"/>
          <ac:spMkLst>
            <pc:docMk/>
            <pc:sldMk cId="2093795767" sldId="283"/>
            <ac:spMk id="3" creationId="{94BA25E8-022F-41D8-8128-1CE56AF32F67}"/>
          </ac:spMkLst>
        </pc:spChg>
        <pc:spChg chg="del">
          <ac:chgData name="Gargi Saha Samanta" userId="897cf2d613e9d4e3" providerId="LiveId" clId="{9FD16B07-E36C-4557-802A-F15CC7629B87}" dt="2022-01-25T04:20:32.634" v="1212"/>
          <ac:spMkLst>
            <pc:docMk/>
            <pc:sldMk cId="2093795767" sldId="283"/>
            <ac:spMk id="4" creationId="{A16AC9A8-BA08-44F5-BBA1-6C08E6B1E106}"/>
          </ac:spMkLst>
        </pc:spChg>
        <pc:picChg chg="add mod">
          <ac:chgData name="Gargi Saha Samanta" userId="897cf2d613e9d4e3" providerId="LiveId" clId="{9FD16B07-E36C-4557-802A-F15CC7629B87}" dt="2022-01-25T04:20:41.721" v="1216" actId="14100"/>
          <ac:picMkLst>
            <pc:docMk/>
            <pc:sldMk cId="2093795767" sldId="283"/>
            <ac:picMk id="15362" creationId="{A50C224B-3A4A-4A98-9161-7C2509A621AD}"/>
          </ac:picMkLst>
        </pc:picChg>
        <pc:picChg chg="add mod">
          <ac:chgData name="Gargi Saha Samanta" userId="897cf2d613e9d4e3" providerId="LiveId" clId="{9FD16B07-E36C-4557-802A-F15CC7629B87}" dt="2022-01-25T04:20:47.011" v="1218" actId="14100"/>
          <ac:picMkLst>
            <pc:docMk/>
            <pc:sldMk cId="2093795767" sldId="283"/>
            <ac:picMk id="15364" creationId="{417EC579-3A45-4ADF-A8B9-F65A1832DCF5}"/>
          </ac:picMkLst>
        </pc:picChg>
      </pc:sldChg>
      <pc:sldChg chg="addSp delSp modSp new mod">
        <pc:chgData name="Gargi Saha Samanta" userId="897cf2d613e9d4e3" providerId="LiveId" clId="{9FD16B07-E36C-4557-802A-F15CC7629B87}" dt="2022-01-25T04:21:33.712" v="1229" actId="113"/>
        <pc:sldMkLst>
          <pc:docMk/>
          <pc:sldMk cId="1298776105" sldId="284"/>
        </pc:sldMkLst>
        <pc:spChg chg="mod">
          <ac:chgData name="Gargi Saha Samanta" userId="897cf2d613e9d4e3" providerId="LiveId" clId="{9FD16B07-E36C-4557-802A-F15CC7629B87}" dt="2022-01-25T04:21:33.712" v="1229" actId="113"/>
          <ac:spMkLst>
            <pc:docMk/>
            <pc:sldMk cId="1298776105" sldId="284"/>
            <ac:spMk id="2" creationId="{5E5D5537-68C2-466F-B9E2-ECE581E89C68}"/>
          </ac:spMkLst>
        </pc:spChg>
        <pc:spChg chg="del">
          <ac:chgData name="Gargi Saha Samanta" userId="897cf2d613e9d4e3" providerId="LiveId" clId="{9FD16B07-E36C-4557-802A-F15CC7629B87}" dt="2022-01-25T04:07:27.928" v="1172"/>
          <ac:spMkLst>
            <pc:docMk/>
            <pc:sldMk cId="1298776105" sldId="284"/>
            <ac:spMk id="3" creationId="{BE5808D7-E6A3-48D4-B81F-45BB028C08A9}"/>
          </ac:spMkLst>
        </pc:spChg>
        <pc:spChg chg="del">
          <ac:chgData name="Gargi Saha Samanta" userId="897cf2d613e9d4e3" providerId="LiveId" clId="{9FD16B07-E36C-4557-802A-F15CC7629B87}" dt="2022-01-25T04:08:45.702" v="1173"/>
          <ac:spMkLst>
            <pc:docMk/>
            <pc:sldMk cId="1298776105" sldId="284"/>
            <ac:spMk id="4" creationId="{2E844003-39C1-4378-A58A-104D6EF78172}"/>
          </ac:spMkLst>
        </pc:spChg>
        <pc:picChg chg="add mod">
          <ac:chgData name="Gargi Saha Samanta" userId="897cf2d613e9d4e3" providerId="LiveId" clId="{9FD16B07-E36C-4557-802A-F15CC7629B87}" dt="2022-01-25T04:09:58.932" v="1181" actId="14100"/>
          <ac:picMkLst>
            <pc:docMk/>
            <pc:sldMk cId="1298776105" sldId="284"/>
            <ac:picMk id="13314" creationId="{D4B9A961-8F94-42CD-AE99-BEE9C5DFAEC7}"/>
          </ac:picMkLst>
        </pc:picChg>
        <pc:picChg chg="add mod">
          <ac:chgData name="Gargi Saha Samanta" userId="897cf2d613e9d4e3" providerId="LiveId" clId="{9FD16B07-E36C-4557-802A-F15CC7629B87}" dt="2022-01-25T04:10:14.602" v="1186" actId="14100"/>
          <ac:picMkLst>
            <pc:docMk/>
            <pc:sldMk cId="1298776105" sldId="284"/>
            <ac:picMk id="13316" creationId="{D9F62241-1777-4C64-B4DE-50106ED9D3AF}"/>
          </ac:picMkLst>
        </pc:picChg>
      </pc:sldChg>
      <pc:sldChg chg="addSp delSp modSp new mod">
        <pc:chgData name="Gargi Saha Samanta" userId="897cf2d613e9d4e3" providerId="LiveId" clId="{9FD16B07-E36C-4557-802A-F15CC7629B87}" dt="2022-01-25T07:39:45.057" v="1984" actId="14100"/>
        <pc:sldMkLst>
          <pc:docMk/>
          <pc:sldMk cId="3368507133" sldId="285"/>
        </pc:sldMkLst>
        <pc:spChg chg="mod">
          <ac:chgData name="Gargi Saha Samanta" userId="897cf2d613e9d4e3" providerId="LiveId" clId="{9FD16B07-E36C-4557-802A-F15CC7629B87}" dt="2022-01-25T04:21:24.954" v="1227" actId="113"/>
          <ac:spMkLst>
            <pc:docMk/>
            <pc:sldMk cId="3368507133" sldId="285"/>
            <ac:spMk id="2" creationId="{44387300-6D90-4E14-B096-72EA36C1BE8B}"/>
          </ac:spMkLst>
        </pc:spChg>
        <pc:spChg chg="del">
          <ac:chgData name="Gargi Saha Samanta" userId="897cf2d613e9d4e3" providerId="LiveId" clId="{9FD16B07-E36C-4557-802A-F15CC7629B87}" dt="2022-01-25T04:11:20.368" v="1188"/>
          <ac:spMkLst>
            <pc:docMk/>
            <pc:sldMk cId="3368507133" sldId="285"/>
            <ac:spMk id="3" creationId="{2248E9BF-DFC4-43D3-A9DB-933F23DD14B4}"/>
          </ac:spMkLst>
        </pc:spChg>
        <pc:spChg chg="del">
          <ac:chgData name="Gargi Saha Samanta" userId="897cf2d613e9d4e3" providerId="LiveId" clId="{9FD16B07-E36C-4557-802A-F15CC7629B87}" dt="2022-01-25T04:11:42.583" v="1189"/>
          <ac:spMkLst>
            <pc:docMk/>
            <pc:sldMk cId="3368507133" sldId="285"/>
            <ac:spMk id="4" creationId="{184DA502-E618-400B-A7CB-988E8763F888}"/>
          </ac:spMkLst>
        </pc:spChg>
        <pc:picChg chg="add mod">
          <ac:chgData name="Gargi Saha Samanta" userId="897cf2d613e9d4e3" providerId="LiveId" clId="{9FD16B07-E36C-4557-802A-F15CC7629B87}" dt="2022-01-25T07:39:45.057" v="1984" actId="14100"/>
          <ac:picMkLst>
            <pc:docMk/>
            <pc:sldMk cId="3368507133" sldId="285"/>
            <ac:picMk id="14338" creationId="{E74D298A-C579-43D6-BC45-EE6FA56B5A1B}"/>
          </ac:picMkLst>
        </pc:picChg>
        <pc:picChg chg="add mod">
          <ac:chgData name="Gargi Saha Samanta" userId="897cf2d613e9d4e3" providerId="LiveId" clId="{9FD16B07-E36C-4557-802A-F15CC7629B87}" dt="2022-01-25T04:12:59.816" v="1205" actId="14100"/>
          <ac:picMkLst>
            <pc:docMk/>
            <pc:sldMk cId="3368507133" sldId="285"/>
            <ac:picMk id="14340" creationId="{63C748A1-3E91-416C-BB20-E79F4915CD28}"/>
          </ac:picMkLst>
        </pc:picChg>
      </pc:sldChg>
      <pc:sldChg chg="addSp delSp modSp new mod">
        <pc:chgData name="Gargi Saha Samanta" userId="897cf2d613e9d4e3" providerId="LiveId" clId="{9FD16B07-E36C-4557-802A-F15CC7629B87}" dt="2022-01-25T07:40:39.969" v="1992" actId="14100"/>
        <pc:sldMkLst>
          <pc:docMk/>
          <pc:sldMk cId="3924336646" sldId="286"/>
        </pc:sldMkLst>
        <pc:spChg chg="mod">
          <ac:chgData name="Gargi Saha Samanta" userId="897cf2d613e9d4e3" providerId="LiveId" clId="{9FD16B07-E36C-4557-802A-F15CC7629B87}" dt="2022-01-25T07:31:23.403" v="1960" actId="2711"/>
          <ac:spMkLst>
            <pc:docMk/>
            <pc:sldMk cId="3924336646" sldId="286"/>
            <ac:spMk id="2" creationId="{B3D17446-2AC2-4973-A67E-2A4A9AC125A8}"/>
          </ac:spMkLst>
        </pc:spChg>
        <pc:spChg chg="del mod">
          <ac:chgData name="Gargi Saha Samanta" userId="897cf2d613e9d4e3" providerId="LiveId" clId="{9FD16B07-E36C-4557-802A-F15CC7629B87}" dt="2022-01-25T05:06:45.617" v="1247"/>
          <ac:spMkLst>
            <pc:docMk/>
            <pc:sldMk cId="3924336646" sldId="286"/>
            <ac:spMk id="3" creationId="{5EFFE184-5D9D-4E94-9A7D-6ED0FCB59BF6}"/>
          </ac:spMkLst>
        </pc:spChg>
        <pc:spChg chg="del mod">
          <ac:chgData name="Gargi Saha Samanta" userId="897cf2d613e9d4e3" providerId="LiveId" clId="{9FD16B07-E36C-4557-802A-F15CC7629B87}" dt="2022-01-25T05:07:42.871" v="1253"/>
          <ac:spMkLst>
            <pc:docMk/>
            <pc:sldMk cId="3924336646" sldId="286"/>
            <ac:spMk id="4" creationId="{4461677A-A534-4133-AFD2-D1947F58BCE8}"/>
          </ac:spMkLst>
        </pc:spChg>
        <pc:picChg chg="add mod">
          <ac:chgData name="Gargi Saha Samanta" userId="897cf2d613e9d4e3" providerId="LiveId" clId="{9FD16B07-E36C-4557-802A-F15CC7629B87}" dt="2022-01-25T05:09:30.654" v="1274" actId="1076"/>
          <ac:picMkLst>
            <pc:docMk/>
            <pc:sldMk cId="3924336646" sldId="286"/>
            <ac:picMk id="16386" creationId="{6A3545BA-5DE7-43B1-BC73-9922E4D352E0}"/>
          </ac:picMkLst>
        </pc:picChg>
        <pc:picChg chg="add mod">
          <ac:chgData name="Gargi Saha Samanta" userId="897cf2d613e9d4e3" providerId="LiveId" clId="{9FD16B07-E36C-4557-802A-F15CC7629B87}" dt="2022-01-25T07:40:29.245" v="1989" actId="14100"/>
          <ac:picMkLst>
            <pc:docMk/>
            <pc:sldMk cId="3924336646" sldId="286"/>
            <ac:picMk id="16388" creationId="{1438D1D9-8CD1-4043-8740-090A624C8C72}"/>
          </ac:picMkLst>
        </pc:picChg>
        <pc:picChg chg="add mod">
          <ac:chgData name="Gargi Saha Samanta" userId="897cf2d613e9d4e3" providerId="LiveId" clId="{9FD16B07-E36C-4557-802A-F15CC7629B87}" dt="2022-01-25T07:40:39.969" v="1992" actId="14100"/>
          <ac:picMkLst>
            <pc:docMk/>
            <pc:sldMk cId="3924336646" sldId="286"/>
            <ac:picMk id="16390" creationId="{B5551407-A6AB-4359-9630-29230BD539D1}"/>
          </ac:picMkLst>
        </pc:picChg>
        <pc:picChg chg="add mod">
          <ac:chgData name="Gargi Saha Samanta" userId="897cf2d613e9d4e3" providerId="LiveId" clId="{9FD16B07-E36C-4557-802A-F15CC7629B87}" dt="2022-01-25T07:40:06.895" v="1986" actId="1076"/>
          <ac:picMkLst>
            <pc:docMk/>
            <pc:sldMk cId="3924336646" sldId="286"/>
            <ac:picMk id="16392" creationId="{8AA40A47-E2A0-412D-BA0B-B4E7D59917C4}"/>
          </ac:picMkLst>
        </pc:picChg>
      </pc:sldChg>
      <pc:sldChg chg="addSp delSp modSp new mod">
        <pc:chgData name="Gargi Saha Samanta" userId="897cf2d613e9d4e3" providerId="LiveId" clId="{9FD16B07-E36C-4557-802A-F15CC7629B87}" dt="2022-01-25T07:31:33.017" v="1964" actId="27636"/>
        <pc:sldMkLst>
          <pc:docMk/>
          <pc:sldMk cId="1999653271" sldId="287"/>
        </pc:sldMkLst>
        <pc:spChg chg="mod">
          <ac:chgData name="Gargi Saha Samanta" userId="897cf2d613e9d4e3" providerId="LiveId" clId="{9FD16B07-E36C-4557-802A-F15CC7629B87}" dt="2022-01-25T07:31:33.017" v="1964" actId="27636"/>
          <ac:spMkLst>
            <pc:docMk/>
            <pc:sldMk cId="1999653271" sldId="287"/>
            <ac:spMk id="2" creationId="{C4D602A9-87A2-4F65-8D2C-66A1DF0C64EE}"/>
          </ac:spMkLst>
        </pc:spChg>
        <pc:spChg chg="del mod">
          <ac:chgData name="Gargi Saha Samanta" userId="897cf2d613e9d4e3" providerId="LiveId" clId="{9FD16B07-E36C-4557-802A-F15CC7629B87}" dt="2022-01-25T05:10:48.097" v="1289"/>
          <ac:spMkLst>
            <pc:docMk/>
            <pc:sldMk cId="1999653271" sldId="287"/>
            <ac:spMk id="3" creationId="{B2DA86F0-BC47-428A-A9F3-23B434F46DF1}"/>
          </ac:spMkLst>
        </pc:spChg>
        <pc:spChg chg="del mod">
          <ac:chgData name="Gargi Saha Samanta" userId="897cf2d613e9d4e3" providerId="LiveId" clId="{9FD16B07-E36C-4557-802A-F15CC7629B87}" dt="2022-01-25T05:11:26.204" v="1296"/>
          <ac:spMkLst>
            <pc:docMk/>
            <pc:sldMk cId="1999653271" sldId="287"/>
            <ac:spMk id="4" creationId="{9614AA24-6D70-4CAE-AAB0-F51C8821CD6F}"/>
          </ac:spMkLst>
        </pc:spChg>
        <pc:picChg chg="add mod">
          <ac:chgData name="Gargi Saha Samanta" userId="897cf2d613e9d4e3" providerId="LiveId" clId="{9FD16B07-E36C-4557-802A-F15CC7629B87}" dt="2022-01-25T05:12:40.165" v="1312" actId="14100"/>
          <ac:picMkLst>
            <pc:docMk/>
            <pc:sldMk cId="1999653271" sldId="287"/>
            <ac:picMk id="17410" creationId="{3D2CDDFD-47F3-40BB-8D13-469A3EBC48B2}"/>
          </ac:picMkLst>
        </pc:picChg>
        <pc:picChg chg="add mod">
          <ac:chgData name="Gargi Saha Samanta" userId="897cf2d613e9d4e3" providerId="LiveId" clId="{9FD16B07-E36C-4557-802A-F15CC7629B87}" dt="2022-01-25T05:12:44.899" v="1314" actId="1076"/>
          <ac:picMkLst>
            <pc:docMk/>
            <pc:sldMk cId="1999653271" sldId="287"/>
            <ac:picMk id="17412" creationId="{4254E530-7B9F-427F-A1D0-CFA00631D6CD}"/>
          </ac:picMkLst>
        </pc:picChg>
        <pc:picChg chg="add mod">
          <ac:chgData name="Gargi Saha Samanta" userId="897cf2d613e9d4e3" providerId="LiveId" clId="{9FD16B07-E36C-4557-802A-F15CC7629B87}" dt="2022-01-25T05:12:29.719" v="1308" actId="14100"/>
          <ac:picMkLst>
            <pc:docMk/>
            <pc:sldMk cId="1999653271" sldId="287"/>
            <ac:picMk id="17414" creationId="{869799F6-F1A3-4930-9608-EB85A436C1E3}"/>
          </ac:picMkLst>
        </pc:picChg>
        <pc:picChg chg="add mod">
          <ac:chgData name="Gargi Saha Samanta" userId="897cf2d613e9d4e3" providerId="LiveId" clId="{9FD16B07-E36C-4557-802A-F15CC7629B87}" dt="2022-01-25T05:12:37.422" v="1311" actId="14100"/>
          <ac:picMkLst>
            <pc:docMk/>
            <pc:sldMk cId="1999653271" sldId="287"/>
            <ac:picMk id="17416" creationId="{0616CF2D-F5B0-4AAE-A88E-BFE2D360DA85}"/>
          </ac:picMkLst>
        </pc:picChg>
        <pc:picChg chg="add mod">
          <ac:chgData name="Gargi Saha Samanta" userId="897cf2d613e9d4e3" providerId="LiveId" clId="{9FD16B07-E36C-4557-802A-F15CC7629B87}" dt="2022-01-25T05:13:29.913" v="1325" actId="14100"/>
          <ac:picMkLst>
            <pc:docMk/>
            <pc:sldMk cId="1999653271" sldId="287"/>
            <ac:picMk id="17418" creationId="{BCEDD213-8B64-4D1A-8BEE-EEC35F68C3C9}"/>
          </ac:picMkLst>
        </pc:picChg>
      </pc:sldChg>
      <pc:sldChg chg="new del">
        <pc:chgData name="Gargi Saha Samanta" userId="897cf2d613e9d4e3" providerId="LiveId" clId="{9FD16B07-E36C-4557-802A-F15CC7629B87}" dt="2022-01-25T05:16:14.211" v="1335" actId="2696"/>
        <pc:sldMkLst>
          <pc:docMk/>
          <pc:sldMk cId="1242416805" sldId="288"/>
        </pc:sldMkLst>
      </pc:sldChg>
      <pc:sldChg chg="addSp delSp modSp new mod">
        <pc:chgData name="Gargi Saha Samanta" userId="897cf2d613e9d4e3" providerId="LiveId" clId="{9FD16B07-E36C-4557-802A-F15CC7629B87}" dt="2022-01-25T07:36:18.387" v="1976" actId="14100"/>
        <pc:sldMkLst>
          <pc:docMk/>
          <pc:sldMk cId="2590681477" sldId="288"/>
        </pc:sldMkLst>
        <pc:spChg chg="mod">
          <ac:chgData name="Gargi Saha Samanta" userId="897cf2d613e9d4e3" providerId="LiveId" clId="{9FD16B07-E36C-4557-802A-F15CC7629B87}" dt="2022-01-25T07:31:47.956" v="1966" actId="2711"/>
          <ac:spMkLst>
            <pc:docMk/>
            <pc:sldMk cId="2590681477" sldId="288"/>
            <ac:spMk id="2" creationId="{AECA613A-345D-4955-8707-5213C5F9D6E7}"/>
          </ac:spMkLst>
        </pc:spChg>
        <pc:spChg chg="del mod">
          <ac:chgData name="Gargi Saha Samanta" userId="897cf2d613e9d4e3" providerId="LiveId" clId="{9FD16B07-E36C-4557-802A-F15CC7629B87}" dt="2022-01-25T05:18:44.041" v="1345"/>
          <ac:spMkLst>
            <pc:docMk/>
            <pc:sldMk cId="2590681477" sldId="288"/>
            <ac:spMk id="3" creationId="{5D558266-4FF4-424D-A237-023D889FB20B}"/>
          </ac:spMkLst>
        </pc:spChg>
        <pc:spChg chg="del mod">
          <ac:chgData name="Gargi Saha Samanta" userId="897cf2d613e9d4e3" providerId="LiveId" clId="{9FD16B07-E36C-4557-802A-F15CC7629B87}" dt="2022-01-25T05:19:59.020" v="1359"/>
          <ac:spMkLst>
            <pc:docMk/>
            <pc:sldMk cId="2590681477" sldId="288"/>
            <ac:spMk id="4" creationId="{47054411-08A8-48B7-9E8F-06D576E1DAC5}"/>
          </ac:spMkLst>
        </pc:spChg>
        <pc:picChg chg="add mod">
          <ac:chgData name="Gargi Saha Samanta" userId="897cf2d613e9d4e3" providerId="LiveId" clId="{9FD16B07-E36C-4557-802A-F15CC7629B87}" dt="2022-01-25T05:40:34.852" v="1547" actId="14100"/>
          <ac:picMkLst>
            <pc:docMk/>
            <pc:sldMk cId="2590681477" sldId="288"/>
            <ac:picMk id="18434" creationId="{FAB844AF-36B2-4FF9-9B1E-E783B2A65302}"/>
          </ac:picMkLst>
        </pc:picChg>
        <pc:picChg chg="add mod">
          <ac:chgData name="Gargi Saha Samanta" userId="897cf2d613e9d4e3" providerId="LiveId" clId="{9FD16B07-E36C-4557-802A-F15CC7629B87}" dt="2022-01-25T05:40:14.603" v="1544" actId="14100"/>
          <ac:picMkLst>
            <pc:docMk/>
            <pc:sldMk cId="2590681477" sldId="288"/>
            <ac:picMk id="18436" creationId="{753C6833-22B8-4C15-B082-F7C09F79D8CC}"/>
          </ac:picMkLst>
        </pc:picChg>
        <pc:picChg chg="add mod">
          <ac:chgData name="Gargi Saha Samanta" userId="897cf2d613e9d4e3" providerId="LiveId" clId="{9FD16B07-E36C-4557-802A-F15CC7629B87}" dt="2022-01-25T05:39:00.117" v="1536" actId="14100"/>
          <ac:picMkLst>
            <pc:docMk/>
            <pc:sldMk cId="2590681477" sldId="288"/>
            <ac:picMk id="18438" creationId="{57163D78-50D0-4B2E-A458-4DCEBD1444F2}"/>
          </ac:picMkLst>
        </pc:picChg>
        <pc:picChg chg="add mod">
          <ac:chgData name="Gargi Saha Samanta" userId="897cf2d613e9d4e3" providerId="LiveId" clId="{9FD16B07-E36C-4557-802A-F15CC7629B87}" dt="2022-01-25T07:36:18.387" v="1976" actId="14100"/>
          <ac:picMkLst>
            <pc:docMk/>
            <pc:sldMk cId="2590681477" sldId="288"/>
            <ac:picMk id="18440" creationId="{4877A536-466F-4E5E-A2E2-F456F51630C0}"/>
          </ac:picMkLst>
        </pc:picChg>
      </pc:sldChg>
      <pc:sldChg chg="addSp delSp modSp new mod">
        <pc:chgData name="Gargi Saha Samanta" userId="897cf2d613e9d4e3" providerId="LiveId" clId="{9FD16B07-E36C-4557-802A-F15CC7629B87}" dt="2022-01-25T07:31:56.247" v="1967" actId="2711"/>
        <pc:sldMkLst>
          <pc:docMk/>
          <pc:sldMk cId="1395190792" sldId="289"/>
        </pc:sldMkLst>
        <pc:spChg chg="mod">
          <ac:chgData name="Gargi Saha Samanta" userId="897cf2d613e9d4e3" providerId="LiveId" clId="{9FD16B07-E36C-4557-802A-F15CC7629B87}" dt="2022-01-25T07:31:56.247" v="1967" actId="2711"/>
          <ac:spMkLst>
            <pc:docMk/>
            <pc:sldMk cId="1395190792" sldId="289"/>
            <ac:spMk id="2" creationId="{BB08FA46-E919-43A8-8D59-0F488A155AC7}"/>
          </ac:spMkLst>
        </pc:spChg>
        <pc:spChg chg="del mod">
          <ac:chgData name="Gargi Saha Samanta" userId="897cf2d613e9d4e3" providerId="LiveId" clId="{9FD16B07-E36C-4557-802A-F15CC7629B87}" dt="2022-01-25T05:23:13.108" v="1399"/>
          <ac:spMkLst>
            <pc:docMk/>
            <pc:sldMk cId="1395190792" sldId="289"/>
            <ac:spMk id="3" creationId="{A590E007-B196-45A3-AC6C-C33E1B9E2B45}"/>
          </ac:spMkLst>
        </pc:spChg>
        <pc:spChg chg="del mod">
          <ac:chgData name="Gargi Saha Samanta" userId="897cf2d613e9d4e3" providerId="LiveId" clId="{9FD16B07-E36C-4557-802A-F15CC7629B87}" dt="2022-01-25T05:24:13.673" v="1412"/>
          <ac:spMkLst>
            <pc:docMk/>
            <pc:sldMk cId="1395190792" sldId="289"/>
            <ac:spMk id="4" creationId="{2AFE1F0B-6CA1-4124-9E25-0CCBF4DB5CDA}"/>
          </ac:spMkLst>
        </pc:spChg>
        <pc:picChg chg="add mod">
          <ac:chgData name="Gargi Saha Samanta" userId="897cf2d613e9d4e3" providerId="LiveId" clId="{9FD16B07-E36C-4557-802A-F15CC7629B87}" dt="2022-01-25T05:38:32.158" v="1532" actId="1076"/>
          <ac:picMkLst>
            <pc:docMk/>
            <pc:sldMk cId="1395190792" sldId="289"/>
            <ac:picMk id="19458" creationId="{BF4FFAD0-F90C-4820-A022-69D74701C8E3}"/>
          </ac:picMkLst>
        </pc:picChg>
        <pc:picChg chg="add mod">
          <ac:chgData name="Gargi Saha Samanta" userId="897cf2d613e9d4e3" providerId="LiveId" clId="{9FD16B07-E36C-4557-802A-F15CC7629B87}" dt="2022-01-25T05:38:00.375" v="1523" actId="1076"/>
          <ac:picMkLst>
            <pc:docMk/>
            <pc:sldMk cId="1395190792" sldId="289"/>
            <ac:picMk id="19460" creationId="{32AAF043-365F-41F3-8866-A2CC55D8E439}"/>
          </ac:picMkLst>
        </pc:picChg>
        <pc:picChg chg="add mod">
          <ac:chgData name="Gargi Saha Samanta" userId="897cf2d613e9d4e3" providerId="LiveId" clId="{9FD16B07-E36C-4557-802A-F15CC7629B87}" dt="2022-01-25T05:38:29.918" v="1531" actId="14100"/>
          <ac:picMkLst>
            <pc:docMk/>
            <pc:sldMk cId="1395190792" sldId="289"/>
            <ac:picMk id="19462" creationId="{1CD54CB6-EE20-4888-96B1-8FE24AEFDB6A}"/>
          </ac:picMkLst>
        </pc:picChg>
        <pc:picChg chg="add mod">
          <ac:chgData name="Gargi Saha Samanta" userId="897cf2d613e9d4e3" providerId="LiveId" clId="{9FD16B07-E36C-4557-802A-F15CC7629B87}" dt="2022-01-25T05:38:36.886" v="1533" actId="1076"/>
          <ac:picMkLst>
            <pc:docMk/>
            <pc:sldMk cId="1395190792" sldId="289"/>
            <ac:picMk id="19464" creationId="{53A02304-9DF8-4836-975E-E15273B34F68}"/>
          </ac:picMkLst>
        </pc:picChg>
      </pc:sldChg>
      <pc:sldChg chg="addSp delSp modSp new mod">
        <pc:chgData name="Gargi Saha Samanta" userId="897cf2d613e9d4e3" providerId="LiveId" clId="{9FD16B07-E36C-4557-802A-F15CC7629B87}" dt="2022-01-25T05:33:13.964" v="1504" actId="20577"/>
        <pc:sldMkLst>
          <pc:docMk/>
          <pc:sldMk cId="2057053218" sldId="290"/>
        </pc:sldMkLst>
        <pc:spChg chg="mod">
          <ac:chgData name="Gargi Saha Samanta" userId="897cf2d613e9d4e3" providerId="LiveId" clId="{9FD16B07-E36C-4557-802A-F15CC7629B87}" dt="2022-01-25T05:33:13.964" v="1504" actId="20577"/>
          <ac:spMkLst>
            <pc:docMk/>
            <pc:sldMk cId="2057053218" sldId="290"/>
            <ac:spMk id="2" creationId="{20830932-F555-4FE6-A98B-AC5AC148054A}"/>
          </ac:spMkLst>
        </pc:spChg>
        <pc:spChg chg="del">
          <ac:chgData name="Gargi Saha Samanta" userId="897cf2d613e9d4e3" providerId="LiveId" clId="{9FD16B07-E36C-4557-802A-F15CC7629B87}" dt="2022-01-25T05:27:24.904" v="1449"/>
          <ac:spMkLst>
            <pc:docMk/>
            <pc:sldMk cId="2057053218" sldId="290"/>
            <ac:spMk id="3" creationId="{C64B7C28-D3F9-47CA-8E4C-97554240B84B}"/>
          </ac:spMkLst>
        </pc:spChg>
        <pc:spChg chg="del">
          <ac:chgData name="Gargi Saha Samanta" userId="897cf2d613e9d4e3" providerId="LiveId" clId="{9FD16B07-E36C-4557-802A-F15CC7629B87}" dt="2022-01-25T05:28:17.884" v="1463"/>
          <ac:spMkLst>
            <pc:docMk/>
            <pc:sldMk cId="2057053218" sldId="290"/>
            <ac:spMk id="4" creationId="{334EFF1F-647C-4558-8C7E-93F281B05036}"/>
          </ac:spMkLst>
        </pc:spChg>
        <pc:picChg chg="add mod">
          <ac:chgData name="Gargi Saha Samanta" userId="897cf2d613e9d4e3" providerId="LiveId" clId="{9FD16B07-E36C-4557-802A-F15CC7629B87}" dt="2022-01-25T05:32:05.815" v="1494" actId="14100"/>
          <ac:picMkLst>
            <pc:docMk/>
            <pc:sldMk cId="2057053218" sldId="290"/>
            <ac:picMk id="20482" creationId="{9DB1B9FD-505F-4E8E-A9FC-3EDDCA4E9201}"/>
          </ac:picMkLst>
        </pc:picChg>
        <pc:picChg chg="add mod">
          <ac:chgData name="Gargi Saha Samanta" userId="897cf2d613e9d4e3" providerId="LiveId" clId="{9FD16B07-E36C-4557-802A-F15CC7629B87}" dt="2022-01-25T05:32:15.030" v="1498" actId="14100"/>
          <ac:picMkLst>
            <pc:docMk/>
            <pc:sldMk cId="2057053218" sldId="290"/>
            <ac:picMk id="20484" creationId="{679735FC-9F6B-4BAE-96F2-62F599923713}"/>
          </ac:picMkLst>
        </pc:picChg>
        <pc:picChg chg="add mod">
          <ac:chgData name="Gargi Saha Samanta" userId="897cf2d613e9d4e3" providerId="LiveId" clId="{9FD16B07-E36C-4557-802A-F15CC7629B87}" dt="2022-01-25T05:32:19.051" v="1499" actId="14100"/>
          <ac:picMkLst>
            <pc:docMk/>
            <pc:sldMk cId="2057053218" sldId="290"/>
            <ac:picMk id="20486" creationId="{B7D69876-1F89-444F-9BA2-2878FCB29811}"/>
          </ac:picMkLst>
        </pc:picChg>
        <pc:picChg chg="add mod">
          <ac:chgData name="Gargi Saha Samanta" userId="897cf2d613e9d4e3" providerId="LiveId" clId="{9FD16B07-E36C-4557-802A-F15CC7629B87}" dt="2022-01-25T05:31:52.351" v="1493" actId="14100"/>
          <ac:picMkLst>
            <pc:docMk/>
            <pc:sldMk cId="2057053218" sldId="290"/>
            <ac:picMk id="20488" creationId="{7E53D6AD-DDD4-4011-89B4-35EDBBC287F4}"/>
          </ac:picMkLst>
        </pc:picChg>
      </pc:sldChg>
      <pc:sldChg chg="addSp delSp modSp new del mod">
        <pc:chgData name="Gargi Saha Samanta" userId="897cf2d613e9d4e3" providerId="LiveId" clId="{9FD16B07-E36C-4557-802A-F15CC7629B87}" dt="2022-01-25T06:09:13.753" v="1638" actId="2696"/>
        <pc:sldMkLst>
          <pc:docMk/>
          <pc:sldMk cId="1532818483" sldId="291"/>
        </pc:sldMkLst>
        <pc:spChg chg="mod">
          <ac:chgData name="Gargi Saha Samanta" userId="897cf2d613e9d4e3" providerId="LiveId" clId="{9FD16B07-E36C-4557-802A-F15CC7629B87}" dt="2022-01-25T05:41:40.083" v="1563" actId="14100"/>
          <ac:spMkLst>
            <pc:docMk/>
            <pc:sldMk cId="1532818483" sldId="291"/>
            <ac:spMk id="2" creationId="{D2EF2AE5-9DDF-4AF6-8F1A-F5142C231446}"/>
          </ac:spMkLst>
        </pc:spChg>
        <pc:spChg chg="del mod">
          <ac:chgData name="Gargi Saha Samanta" userId="897cf2d613e9d4e3" providerId="LiveId" clId="{9FD16B07-E36C-4557-802A-F15CC7629B87}" dt="2022-01-25T05:42:28.147" v="1566"/>
          <ac:spMkLst>
            <pc:docMk/>
            <pc:sldMk cId="1532818483" sldId="291"/>
            <ac:spMk id="3" creationId="{1EE6B020-0346-41E3-9859-F5FF1A67781C}"/>
          </ac:spMkLst>
        </pc:spChg>
        <pc:spChg chg="del mod">
          <ac:chgData name="Gargi Saha Samanta" userId="897cf2d613e9d4e3" providerId="LiveId" clId="{9FD16B07-E36C-4557-802A-F15CC7629B87}" dt="2022-01-25T05:43:44.398" v="1584"/>
          <ac:spMkLst>
            <pc:docMk/>
            <pc:sldMk cId="1532818483" sldId="291"/>
            <ac:spMk id="4" creationId="{7A6811E5-E636-407C-95F9-CC15D7B484E9}"/>
          </ac:spMkLst>
        </pc:spChg>
        <pc:spChg chg="add del mod">
          <ac:chgData name="Gargi Saha Samanta" userId="897cf2d613e9d4e3" providerId="LiveId" clId="{9FD16B07-E36C-4557-802A-F15CC7629B87}" dt="2022-01-25T06:09:08.921" v="1637" actId="5793"/>
          <ac:spMkLst>
            <pc:docMk/>
            <pc:sldMk cId="1532818483" sldId="291"/>
            <ac:spMk id="5" creationId="{D9516B22-DCF9-4423-B213-BAE2C1482D8C}"/>
          </ac:spMkLst>
        </pc:spChg>
        <pc:spChg chg="add mod">
          <ac:chgData name="Gargi Saha Samanta" userId="897cf2d613e9d4e3" providerId="LiveId" clId="{9FD16B07-E36C-4557-802A-F15CC7629B87}" dt="2022-01-25T06:08:40.902" v="1627" actId="478"/>
          <ac:spMkLst>
            <pc:docMk/>
            <pc:sldMk cId="1532818483" sldId="291"/>
            <ac:spMk id="6" creationId="{99B33B8D-6364-4AF2-999A-F59A828D9F55}"/>
          </ac:spMkLst>
        </pc:spChg>
        <pc:picChg chg="add del mod">
          <ac:chgData name="Gargi Saha Samanta" userId="897cf2d613e9d4e3" providerId="LiveId" clId="{9FD16B07-E36C-4557-802A-F15CC7629B87}" dt="2022-01-25T06:08:21.245" v="1624" actId="478"/>
          <ac:picMkLst>
            <pc:docMk/>
            <pc:sldMk cId="1532818483" sldId="291"/>
            <ac:picMk id="21506" creationId="{19EE3523-7503-494E-95CD-9A8F13A38022}"/>
          </ac:picMkLst>
        </pc:picChg>
        <pc:picChg chg="add del mod">
          <ac:chgData name="Gargi Saha Samanta" userId="897cf2d613e9d4e3" providerId="LiveId" clId="{9FD16B07-E36C-4557-802A-F15CC7629B87}" dt="2022-01-25T06:08:54.026" v="1630" actId="478"/>
          <ac:picMkLst>
            <pc:docMk/>
            <pc:sldMk cId="1532818483" sldId="291"/>
            <ac:picMk id="21508" creationId="{B0A3CB53-7D70-421C-A18D-E5F0B1DCCE10}"/>
          </ac:picMkLst>
        </pc:picChg>
        <pc:picChg chg="add del mod">
          <ac:chgData name="Gargi Saha Samanta" userId="897cf2d613e9d4e3" providerId="LiveId" clId="{9FD16B07-E36C-4557-802A-F15CC7629B87}" dt="2022-01-25T06:08:40.902" v="1627" actId="478"/>
          <ac:picMkLst>
            <pc:docMk/>
            <pc:sldMk cId="1532818483" sldId="291"/>
            <ac:picMk id="21510" creationId="{4B0C9963-9D16-4E70-A70C-3DB14E151D2A}"/>
          </ac:picMkLst>
        </pc:picChg>
        <pc:picChg chg="add del">
          <ac:chgData name="Gargi Saha Samanta" userId="897cf2d613e9d4e3" providerId="LiveId" clId="{9FD16B07-E36C-4557-802A-F15CC7629B87}" dt="2022-01-25T06:08:21.245" v="1624" actId="478"/>
          <ac:picMkLst>
            <pc:docMk/>
            <pc:sldMk cId="1532818483" sldId="291"/>
            <ac:picMk id="21512" creationId="{068C97F4-FE5F-4608-9D2C-10E95DB7AFAF}"/>
          </ac:picMkLst>
        </pc:picChg>
      </pc:sldChg>
      <pc:sldChg chg="new del">
        <pc:chgData name="Gargi Saha Samanta" userId="897cf2d613e9d4e3" providerId="LiveId" clId="{9FD16B07-E36C-4557-802A-F15CC7629B87}" dt="2022-01-25T05:34:11.252" v="1514" actId="680"/>
        <pc:sldMkLst>
          <pc:docMk/>
          <pc:sldMk cId="2342544999" sldId="291"/>
        </pc:sldMkLst>
      </pc:sldChg>
      <pc:sldChg chg="addSp delSp modSp new mod">
        <pc:chgData name="Gargi Saha Samanta" userId="897cf2d613e9d4e3" providerId="LiveId" clId="{9FD16B07-E36C-4557-802A-F15CC7629B87}" dt="2022-01-25T07:32:19.535" v="1970" actId="113"/>
        <pc:sldMkLst>
          <pc:docMk/>
          <pc:sldMk cId="3228654745" sldId="291"/>
        </pc:sldMkLst>
        <pc:spChg chg="mod">
          <ac:chgData name="Gargi Saha Samanta" userId="897cf2d613e9d4e3" providerId="LiveId" clId="{9FD16B07-E36C-4557-802A-F15CC7629B87}" dt="2022-01-25T07:32:19.535" v="1970" actId="113"/>
          <ac:spMkLst>
            <pc:docMk/>
            <pc:sldMk cId="3228654745" sldId="291"/>
            <ac:spMk id="2" creationId="{0E1D65EF-E884-448E-86C6-7E1B932BC0D6}"/>
          </ac:spMkLst>
        </pc:spChg>
        <pc:spChg chg="del">
          <ac:chgData name="Gargi Saha Samanta" userId="897cf2d613e9d4e3" providerId="LiveId" clId="{9FD16B07-E36C-4557-802A-F15CC7629B87}" dt="2022-01-25T06:09:21.430" v="1640"/>
          <ac:spMkLst>
            <pc:docMk/>
            <pc:sldMk cId="3228654745" sldId="291"/>
            <ac:spMk id="3" creationId="{CCCA5AD6-74A1-4D7B-BC1F-005C0985A79D}"/>
          </ac:spMkLst>
        </pc:spChg>
        <pc:spChg chg="del">
          <ac:chgData name="Gargi Saha Samanta" userId="897cf2d613e9d4e3" providerId="LiveId" clId="{9FD16B07-E36C-4557-802A-F15CC7629B87}" dt="2022-01-25T06:11:35.720" v="1667"/>
          <ac:spMkLst>
            <pc:docMk/>
            <pc:sldMk cId="3228654745" sldId="291"/>
            <ac:spMk id="4" creationId="{213694CA-7C63-4AE2-9883-83E938711CBA}"/>
          </ac:spMkLst>
        </pc:spChg>
        <pc:spChg chg="add del mod">
          <ac:chgData name="Gargi Saha Samanta" userId="897cf2d613e9d4e3" providerId="LiveId" clId="{9FD16B07-E36C-4557-802A-F15CC7629B87}" dt="2022-01-25T06:10:27.856" v="1650"/>
          <ac:spMkLst>
            <pc:docMk/>
            <pc:sldMk cId="3228654745" sldId="291"/>
            <ac:spMk id="5" creationId="{C4EBA38A-1AF6-45A6-A3A9-7D4F7985CD00}"/>
          </ac:spMkLst>
        </pc:spChg>
        <pc:picChg chg="add del mod">
          <ac:chgData name="Gargi Saha Samanta" userId="897cf2d613e9d4e3" providerId="LiveId" clId="{9FD16B07-E36C-4557-802A-F15CC7629B87}" dt="2022-01-25T06:10:22.806" v="1649" actId="478"/>
          <ac:picMkLst>
            <pc:docMk/>
            <pc:sldMk cId="3228654745" sldId="291"/>
            <ac:picMk id="22530" creationId="{A9A31337-1598-4B17-B51D-A68400E373CB}"/>
          </ac:picMkLst>
        </pc:picChg>
        <pc:picChg chg="add del mod">
          <ac:chgData name="Gargi Saha Samanta" userId="897cf2d613e9d4e3" providerId="LiveId" clId="{9FD16B07-E36C-4557-802A-F15CC7629B87}" dt="2022-01-25T06:10:43.423" v="1657" actId="478"/>
          <ac:picMkLst>
            <pc:docMk/>
            <pc:sldMk cId="3228654745" sldId="291"/>
            <ac:picMk id="22532" creationId="{3551C4DC-460F-4224-B297-DD1CC79F0B25}"/>
          </ac:picMkLst>
        </pc:picChg>
        <pc:picChg chg="add mod">
          <ac:chgData name="Gargi Saha Samanta" userId="897cf2d613e9d4e3" providerId="LiveId" clId="{9FD16B07-E36C-4557-802A-F15CC7629B87}" dt="2022-01-25T06:11:14.123" v="1665" actId="14100"/>
          <ac:picMkLst>
            <pc:docMk/>
            <pc:sldMk cId="3228654745" sldId="291"/>
            <ac:picMk id="22534" creationId="{EDFFBF76-41E6-4DA5-9E32-9EC48CC4C72D}"/>
          </ac:picMkLst>
        </pc:picChg>
        <pc:picChg chg="add mod">
          <ac:chgData name="Gargi Saha Samanta" userId="897cf2d613e9d4e3" providerId="LiveId" clId="{9FD16B07-E36C-4557-802A-F15CC7629B87}" dt="2022-01-25T06:12:29.802" v="1680" actId="14100"/>
          <ac:picMkLst>
            <pc:docMk/>
            <pc:sldMk cId="3228654745" sldId="291"/>
            <ac:picMk id="22536" creationId="{8641024D-319D-497B-B8AA-C0B922A84184}"/>
          </ac:picMkLst>
        </pc:picChg>
        <pc:picChg chg="add mod">
          <ac:chgData name="Gargi Saha Samanta" userId="897cf2d613e9d4e3" providerId="LiveId" clId="{9FD16B07-E36C-4557-802A-F15CC7629B87}" dt="2022-01-25T06:11:53.312" v="1670" actId="14100"/>
          <ac:picMkLst>
            <pc:docMk/>
            <pc:sldMk cId="3228654745" sldId="291"/>
            <ac:picMk id="22538" creationId="{67E641BE-1449-4901-9145-C63FECA5A8E4}"/>
          </ac:picMkLst>
        </pc:picChg>
        <pc:picChg chg="add mod">
          <ac:chgData name="Gargi Saha Samanta" userId="897cf2d613e9d4e3" providerId="LiveId" clId="{9FD16B07-E36C-4557-802A-F15CC7629B87}" dt="2022-01-25T06:12:53.205" v="1681" actId="14100"/>
          <ac:picMkLst>
            <pc:docMk/>
            <pc:sldMk cId="3228654745" sldId="291"/>
            <ac:picMk id="22540" creationId="{31865CF7-6A37-432A-A0C2-6178746A2959}"/>
          </ac:picMkLst>
        </pc:picChg>
      </pc:sldChg>
      <pc:sldChg chg="addSp delSp modSp new mod">
        <pc:chgData name="Gargi Saha Samanta" userId="897cf2d613e9d4e3" providerId="LiveId" clId="{9FD16B07-E36C-4557-802A-F15CC7629B87}" dt="2022-01-25T06:18:42.063" v="1737" actId="113"/>
        <pc:sldMkLst>
          <pc:docMk/>
          <pc:sldMk cId="569474503" sldId="292"/>
        </pc:sldMkLst>
        <pc:spChg chg="mod">
          <ac:chgData name="Gargi Saha Samanta" userId="897cf2d613e9d4e3" providerId="LiveId" clId="{9FD16B07-E36C-4557-802A-F15CC7629B87}" dt="2022-01-25T06:18:42.063" v="1737" actId="113"/>
          <ac:spMkLst>
            <pc:docMk/>
            <pc:sldMk cId="569474503" sldId="292"/>
            <ac:spMk id="2" creationId="{335069B6-4093-4774-9621-119F6EA8E569}"/>
          </ac:spMkLst>
        </pc:spChg>
        <pc:spChg chg="del">
          <ac:chgData name="Gargi Saha Samanta" userId="897cf2d613e9d4e3" providerId="LiveId" clId="{9FD16B07-E36C-4557-802A-F15CC7629B87}" dt="2022-01-25T06:14:32.307" v="1699"/>
          <ac:spMkLst>
            <pc:docMk/>
            <pc:sldMk cId="569474503" sldId="292"/>
            <ac:spMk id="3" creationId="{12F03C94-B03D-4D91-A6E4-C4A1CC082F9E}"/>
          </ac:spMkLst>
        </pc:spChg>
        <pc:spChg chg="del mod">
          <ac:chgData name="Gargi Saha Samanta" userId="897cf2d613e9d4e3" providerId="LiveId" clId="{9FD16B07-E36C-4557-802A-F15CC7629B87}" dt="2022-01-25T06:15:42.547" v="1713"/>
          <ac:spMkLst>
            <pc:docMk/>
            <pc:sldMk cId="569474503" sldId="292"/>
            <ac:spMk id="4" creationId="{A0242D33-3237-4D3E-8D1A-F0230CA2C294}"/>
          </ac:spMkLst>
        </pc:spChg>
        <pc:picChg chg="add mod">
          <ac:chgData name="Gargi Saha Samanta" userId="897cf2d613e9d4e3" providerId="LiveId" clId="{9FD16B07-E36C-4557-802A-F15CC7629B87}" dt="2022-01-25T06:17:53.305" v="1732" actId="14100"/>
          <ac:picMkLst>
            <pc:docMk/>
            <pc:sldMk cId="569474503" sldId="292"/>
            <ac:picMk id="23554" creationId="{7F769E6A-735C-4C0F-95C2-1ACC8679C575}"/>
          </ac:picMkLst>
        </pc:picChg>
        <pc:picChg chg="add mod">
          <ac:chgData name="Gargi Saha Samanta" userId="897cf2d613e9d4e3" providerId="LiveId" clId="{9FD16B07-E36C-4557-802A-F15CC7629B87}" dt="2022-01-25T06:15:55.404" v="1715" actId="14100"/>
          <ac:picMkLst>
            <pc:docMk/>
            <pc:sldMk cId="569474503" sldId="292"/>
            <ac:picMk id="23556" creationId="{92127445-A4F9-4D1E-B8A1-BBCE5CA93E50}"/>
          </ac:picMkLst>
        </pc:picChg>
        <pc:picChg chg="add mod">
          <ac:chgData name="Gargi Saha Samanta" userId="897cf2d613e9d4e3" providerId="LiveId" clId="{9FD16B07-E36C-4557-802A-F15CC7629B87}" dt="2022-01-25T06:17:12.786" v="1730" actId="14100"/>
          <ac:picMkLst>
            <pc:docMk/>
            <pc:sldMk cId="569474503" sldId="292"/>
            <ac:picMk id="23558" creationId="{8C4FCC65-CB32-4DD1-8CB1-62E0FD5960A1}"/>
          </ac:picMkLst>
        </pc:picChg>
        <pc:picChg chg="add mod">
          <ac:chgData name="Gargi Saha Samanta" userId="897cf2d613e9d4e3" providerId="LiveId" clId="{9FD16B07-E36C-4557-802A-F15CC7629B87}" dt="2022-01-25T06:17:09.898" v="1728" actId="14100"/>
          <ac:picMkLst>
            <pc:docMk/>
            <pc:sldMk cId="569474503" sldId="292"/>
            <ac:picMk id="23560" creationId="{136AF156-275A-4568-99AC-2BDD19F52FC9}"/>
          </ac:picMkLst>
        </pc:picChg>
      </pc:sldChg>
      <pc:sldChg chg="addSp modSp new mod">
        <pc:chgData name="Gargi Saha Samanta" userId="897cf2d613e9d4e3" providerId="LiveId" clId="{9FD16B07-E36C-4557-802A-F15CC7629B87}" dt="2022-01-26T17:00:18.891" v="2015" actId="1076"/>
        <pc:sldMkLst>
          <pc:docMk/>
          <pc:sldMk cId="3699728085" sldId="293"/>
        </pc:sldMkLst>
        <pc:spChg chg="mod">
          <ac:chgData name="Gargi Saha Samanta" userId="897cf2d613e9d4e3" providerId="LiveId" clId="{9FD16B07-E36C-4557-802A-F15CC7629B87}" dt="2022-01-26T17:00:18.891" v="2015" actId="1076"/>
          <ac:spMkLst>
            <pc:docMk/>
            <pc:sldMk cId="3699728085" sldId="293"/>
            <ac:spMk id="2" creationId="{540CF39E-F878-4277-BEED-3C6FD9BD56F6}"/>
          </ac:spMkLst>
        </pc:spChg>
        <pc:spChg chg="mod">
          <ac:chgData name="Gargi Saha Samanta" userId="897cf2d613e9d4e3" providerId="LiveId" clId="{9FD16B07-E36C-4557-802A-F15CC7629B87}" dt="2022-01-25T06:21:10.006" v="1755" actId="255"/>
          <ac:spMkLst>
            <pc:docMk/>
            <pc:sldMk cId="3699728085" sldId="293"/>
            <ac:spMk id="3" creationId="{A795821C-0790-432D-A5A7-2DD7F0FD1F20}"/>
          </ac:spMkLst>
        </pc:spChg>
        <pc:picChg chg="add mod">
          <ac:chgData name="Gargi Saha Samanta" userId="897cf2d613e9d4e3" providerId="LiveId" clId="{9FD16B07-E36C-4557-802A-F15CC7629B87}" dt="2022-01-25T07:19:24.400" v="1895" actId="14100"/>
          <ac:picMkLst>
            <pc:docMk/>
            <pc:sldMk cId="3699728085" sldId="293"/>
            <ac:picMk id="29698" creationId="{DC748381-F991-4492-9CB2-2EF18027B96F}"/>
          </ac:picMkLst>
        </pc:picChg>
      </pc:sldChg>
      <pc:sldChg chg="modSp new del mod">
        <pc:chgData name="Gargi Saha Samanta" userId="897cf2d613e9d4e3" providerId="LiveId" clId="{9FD16B07-E36C-4557-802A-F15CC7629B87}" dt="2022-01-25T06:26:01.546" v="1791" actId="2696"/>
        <pc:sldMkLst>
          <pc:docMk/>
          <pc:sldMk cId="496316756" sldId="294"/>
        </pc:sldMkLst>
        <pc:spChg chg="mod">
          <ac:chgData name="Gargi Saha Samanta" userId="897cf2d613e9d4e3" providerId="LiveId" clId="{9FD16B07-E36C-4557-802A-F15CC7629B87}" dt="2022-01-25T06:25:17.588" v="1789" actId="20577"/>
          <ac:spMkLst>
            <pc:docMk/>
            <pc:sldMk cId="496316756" sldId="294"/>
            <ac:spMk id="2" creationId="{91E8FFAD-BCC3-42DE-9FF2-D61507B70727}"/>
          </ac:spMkLst>
        </pc:spChg>
        <pc:spChg chg="mod">
          <ac:chgData name="Gargi Saha Samanta" userId="897cf2d613e9d4e3" providerId="LiveId" clId="{9FD16B07-E36C-4557-802A-F15CC7629B87}" dt="2022-01-25T06:25:52.158" v="1790" actId="14100"/>
          <ac:spMkLst>
            <pc:docMk/>
            <pc:sldMk cId="496316756" sldId="294"/>
            <ac:spMk id="3" creationId="{9C79797A-9487-42DF-8830-8C3B9F6C1FAA}"/>
          </ac:spMkLst>
        </pc:spChg>
      </pc:sldChg>
      <pc:sldChg chg="addSp modSp new mod">
        <pc:chgData name="Gargi Saha Samanta" userId="897cf2d613e9d4e3" providerId="LiveId" clId="{9FD16B07-E36C-4557-802A-F15CC7629B87}" dt="2022-01-25T07:19:46.342" v="1899" actId="14100"/>
        <pc:sldMkLst>
          <pc:docMk/>
          <pc:sldMk cId="2429946627" sldId="294"/>
        </pc:sldMkLst>
        <pc:spChg chg="mod">
          <ac:chgData name="Gargi Saha Samanta" userId="897cf2d613e9d4e3" providerId="LiveId" clId="{9FD16B07-E36C-4557-802A-F15CC7629B87}" dt="2022-01-25T06:27:06.107" v="1801" actId="20577"/>
          <ac:spMkLst>
            <pc:docMk/>
            <pc:sldMk cId="2429946627" sldId="294"/>
            <ac:spMk id="2" creationId="{8A1791A0-835A-4C6B-A23A-7179D561A63D}"/>
          </ac:spMkLst>
        </pc:spChg>
        <pc:spChg chg="mod">
          <ac:chgData name="Gargi Saha Samanta" userId="897cf2d613e9d4e3" providerId="LiveId" clId="{9FD16B07-E36C-4557-802A-F15CC7629B87}" dt="2022-01-25T06:27:14.893" v="1802" actId="14100"/>
          <ac:spMkLst>
            <pc:docMk/>
            <pc:sldMk cId="2429946627" sldId="294"/>
            <ac:spMk id="3" creationId="{04D6E610-4744-42A6-9ECB-6109B1EDCF4B}"/>
          </ac:spMkLst>
        </pc:spChg>
        <pc:picChg chg="add mod">
          <ac:chgData name="Gargi Saha Samanta" userId="897cf2d613e9d4e3" providerId="LiveId" clId="{9FD16B07-E36C-4557-802A-F15CC7629B87}" dt="2022-01-25T07:19:46.342" v="1899" actId="14100"/>
          <ac:picMkLst>
            <pc:docMk/>
            <pc:sldMk cId="2429946627" sldId="294"/>
            <ac:picMk id="30722" creationId="{B93FD208-83CC-4B7D-88E5-457C13524B4C}"/>
          </ac:picMkLst>
        </pc:picChg>
      </pc:sldChg>
      <pc:sldChg chg="addSp delSp modSp new mod">
        <pc:chgData name="Gargi Saha Samanta" userId="897cf2d613e9d4e3" providerId="LiveId" clId="{9FD16B07-E36C-4557-802A-F15CC7629B87}" dt="2022-01-25T07:32:32.813" v="1972" actId="2711"/>
        <pc:sldMkLst>
          <pc:docMk/>
          <pc:sldMk cId="1542877994" sldId="295"/>
        </pc:sldMkLst>
        <pc:spChg chg="mod">
          <ac:chgData name="Gargi Saha Samanta" userId="897cf2d613e9d4e3" providerId="LiveId" clId="{9FD16B07-E36C-4557-802A-F15CC7629B87}" dt="2022-01-25T07:32:32.813" v="1972" actId="2711"/>
          <ac:spMkLst>
            <pc:docMk/>
            <pc:sldMk cId="1542877994" sldId="295"/>
            <ac:spMk id="2" creationId="{7B98E437-E8A6-4E3B-9198-8629D3C00311}"/>
          </ac:spMkLst>
        </pc:spChg>
        <pc:spChg chg="del">
          <ac:chgData name="Gargi Saha Samanta" userId="897cf2d613e9d4e3" providerId="LiveId" clId="{9FD16B07-E36C-4557-802A-F15CC7629B87}" dt="2022-01-25T06:39:25.229" v="1806"/>
          <ac:spMkLst>
            <pc:docMk/>
            <pc:sldMk cId="1542877994" sldId="295"/>
            <ac:spMk id="3" creationId="{C07775BE-520F-410B-B770-04F4CFAC46BF}"/>
          </ac:spMkLst>
        </pc:spChg>
        <pc:picChg chg="add del">
          <ac:chgData name="Gargi Saha Samanta" userId="897cf2d613e9d4e3" providerId="LiveId" clId="{9FD16B07-E36C-4557-802A-F15CC7629B87}" dt="2022-01-25T06:39:21.896" v="1805"/>
          <ac:picMkLst>
            <pc:docMk/>
            <pc:sldMk cId="1542877994" sldId="295"/>
            <ac:picMk id="24578" creationId="{6206BAFF-0C23-4461-8877-0959F4DE542A}"/>
          </ac:picMkLst>
        </pc:picChg>
        <pc:picChg chg="add mod">
          <ac:chgData name="Gargi Saha Samanta" userId="897cf2d613e9d4e3" providerId="LiveId" clId="{9FD16B07-E36C-4557-802A-F15CC7629B87}" dt="2022-01-25T06:41:09.757" v="1820" actId="14100"/>
          <ac:picMkLst>
            <pc:docMk/>
            <pc:sldMk cId="1542877994" sldId="295"/>
            <ac:picMk id="24580" creationId="{AC6BF1B8-DF47-4ABB-A2CE-14C135F33D96}"/>
          </ac:picMkLst>
        </pc:picChg>
      </pc:sldChg>
      <pc:sldChg chg="addSp delSp modSp new mod">
        <pc:chgData name="Gargi Saha Samanta" userId="897cf2d613e9d4e3" providerId="LiveId" clId="{9FD16B07-E36C-4557-802A-F15CC7629B87}" dt="2022-01-25T07:42:15.825" v="2014" actId="14100"/>
        <pc:sldMkLst>
          <pc:docMk/>
          <pc:sldMk cId="28853014" sldId="296"/>
        </pc:sldMkLst>
        <pc:spChg chg="mod">
          <ac:chgData name="Gargi Saha Samanta" userId="897cf2d613e9d4e3" providerId="LiveId" clId="{9FD16B07-E36C-4557-802A-F15CC7629B87}" dt="2022-01-25T07:42:10.454" v="2012" actId="20577"/>
          <ac:spMkLst>
            <pc:docMk/>
            <pc:sldMk cId="28853014" sldId="296"/>
            <ac:spMk id="2" creationId="{BF2A6022-DE28-4BDC-A312-FD1E4B2C3379}"/>
          </ac:spMkLst>
        </pc:spChg>
        <pc:spChg chg="del">
          <ac:chgData name="Gargi Saha Samanta" userId="897cf2d613e9d4e3" providerId="LiveId" clId="{9FD16B07-E36C-4557-802A-F15CC7629B87}" dt="2022-01-25T06:42:40.050" v="1827"/>
          <ac:spMkLst>
            <pc:docMk/>
            <pc:sldMk cId="28853014" sldId="296"/>
            <ac:spMk id="3" creationId="{A921DAF1-3794-4005-9A7A-03120CBCC60E}"/>
          </ac:spMkLst>
        </pc:spChg>
        <pc:picChg chg="add mod">
          <ac:chgData name="Gargi Saha Samanta" userId="897cf2d613e9d4e3" providerId="LiveId" clId="{9FD16B07-E36C-4557-802A-F15CC7629B87}" dt="2022-01-25T07:42:15.825" v="2014" actId="14100"/>
          <ac:picMkLst>
            <pc:docMk/>
            <pc:sldMk cId="28853014" sldId="296"/>
            <ac:picMk id="25602" creationId="{42AAA433-68AD-4675-AEC9-336EDD1B5C4D}"/>
          </ac:picMkLst>
        </pc:picChg>
        <pc:picChg chg="add mod">
          <ac:chgData name="Gargi Saha Samanta" userId="897cf2d613e9d4e3" providerId="LiveId" clId="{9FD16B07-E36C-4557-802A-F15CC7629B87}" dt="2022-01-25T07:22:22.592" v="1912" actId="1076"/>
          <ac:picMkLst>
            <pc:docMk/>
            <pc:sldMk cId="28853014" sldId="296"/>
            <ac:picMk id="25604" creationId="{871A9BB5-7C19-4820-B3A8-57F822675561}"/>
          </ac:picMkLst>
        </pc:picChg>
      </pc:sldChg>
      <pc:sldChg chg="addSp delSp modSp new">
        <pc:chgData name="Gargi Saha Samanta" userId="897cf2d613e9d4e3" providerId="LiveId" clId="{9FD16B07-E36C-4557-802A-F15CC7629B87}" dt="2022-01-25T07:32:54.227" v="1974" actId="1076"/>
        <pc:sldMkLst>
          <pc:docMk/>
          <pc:sldMk cId="434005303" sldId="297"/>
        </pc:sldMkLst>
        <pc:picChg chg="add del">
          <ac:chgData name="Gargi Saha Samanta" userId="897cf2d613e9d4e3" providerId="LiveId" clId="{9FD16B07-E36C-4557-802A-F15CC7629B87}" dt="2022-01-25T07:27:55.169" v="1933" actId="478"/>
          <ac:picMkLst>
            <pc:docMk/>
            <pc:sldMk cId="434005303" sldId="297"/>
            <ac:picMk id="33794" creationId="{E5B03A24-7B95-4EE3-B558-5D8D5604DBDD}"/>
          </ac:picMkLst>
        </pc:picChg>
        <pc:picChg chg="add mod">
          <ac:chgData name="Gargi Saha Samanta" userId="897cf2d613e9d4e3" providerId="LiveId" clId="{9FD16B07-E36C-4557-802A-F15CC7629B87}" dt="2022-01-25T07:32:54.227" v="1974" actId="1076"/>
          <ac:picMkLst>
            <pc:docMk/>
            <pc:sldMk cId="434005303" sldId="297"/>
            <ac:picMk id="33796" creationId="{D116A5E6-4A55-449B-BA88-CE1B098D36F5}"/>
          </ac:picMkLst>
        </pc:picChg>
      </pc:sldChg>
      <pc:sldChg chg="addSp modSp new del mod">
        <pc:chgData name="Gargi Saha Samanta" userId="897cf2d613e9d4e3" providerId="LiveId" clId="{9FD16B07-E36C-4557-802A-F15CC7629B87}" dt="2022-01-25T07:27:15.706" v="1930" actId="2696"/>
        <pc:sldMkLst>
          <pc:docMk/>
          <pc:sldMk cId="2073041056" sldId="297"/>
        </pc:sldMkLst>
        <pc:spChg chg="mod">
          <ac:chgData name="Gargi Saha Samanta" userId="897cf2d613e9d4e3" providerId="LiveId" clId="{9FD16B07-E36C-4557-802A-F15CC7629B87}" dt="2022-01-25T07:27:04.856" v="1929" actId="6549"/>
          <ac:spMkLst>
            <pc:docMk/>
            <pc:sldMk cId="2073041056" sldId="297"/>
            <ac:spMk id="2" creationId="{F4C2C4BE-40AD-4737-9C4D-4CBAF893FFEB}"/>
          </ac:spMkLst>
        </pc:spChg>
        <pc:picChg chg="add">
          <ac:chgData name="Gargi Saha Samanta" userId="897cf2d613e9d4e3" providerId="LiveId" clId="{9FD16B07-E36C-4557-802A-F15CC7629B87}" dt="2022-01-25T07:26:59.966" v="1928"/>
          <ac:picMkLst>
            <pc:docMk/>
            <pc:sldMk cId="2073041056" sldId="297"/>
            <ac:picMk id="32770" creationId="{2BCEA16A-4A52-4D4C-9A94-75A50D6F81A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BB150-9642-460A-8936-2AA5BF0E48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A0613A3-05CE-40B7-84D5-326C974CAA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9538D45-215B-4F68-9623-D954E4CFE541}"/>
              </a:ext>
            </a:extLst>
          </p:cNvPr>
          <p:cNvSpPr>
            <a:spLocks noGrp="1"/>
          </p:cNvSpPr>
          <p:nvPr>
            <p:ph type="dt" sz="half" idx="10"/>
          </p:nvPr>
        </p:nvSpPr>
        <p:spPr/>
        <p:txBody>
          <a:bodyPr/>
          <a:lstStyle/>
          <a:p>
            <a:fld id="{A01A6FAE-BC32-49C7-936B-FEADB80FF98C}" type="datetimeFigureOut">
              <a:rPr lang="en-IN" smtClean="0"/>
              <a:t>25-01-2022</a:t>
            </a:fld>
            <a:endParaRPr lang="en-IN"/>
          </a:p>
        </p:txBody>
      </p:sp>
      <p:sp>
        <p:nvSpPr>
          <p:cNvPr id="5" name="Footer Placeholder 4">
            <a:extLst>
              <a:ext uri="{FF2B5EF4-FFF2-40B4-BE49-F238E27FC236}">
                <a16:creationId xmlns:a16="http://schemas.microsoft.com/office/drawing/2014/main" id="{E2C15A91-FCD4-4C43-B014-612B0C32D2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58BEC5-E39C-4E08-9AD3-99CDDB29CBED}"/>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3310059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4C304-9821-4C56-81BC-78D0220BEC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D5AA51-29E1-4B87-9A98-2BA9EF956D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CE17DF-8ADB-4646-93BC-05E56573E83E}"/>
              </a:ext>
            </a:extLst>
          </p:cNvPr>
          <p:cNvSpPr>
            <a:spLocks noGrp="1"/>
          </p:cNvSpPr>
          <p:nvPr>
            <p:ph type="dt" sz="half" idx="10"/>
          </p:nvPr>
        </p:nvSpPr>
        <p:spPr/>
        <p:txBody>
          <a:bodyPr/>
          <a:lstStyle/>
          <a:p>
            <a:fld id="{A01A6FAE-BC32-49C7-936B-FEADB80FF98C}" type="datetimeFigureOut">
              <a:rPr lang="en-IN" smtClean="0"/>
              <a:t>25-01-2022</a:t>
            </a:fld>
            <a:endParaRPr lang="en-IN"/>
          </a:p>
        </p:txBody>
      </p:sp>
      <p:sp>
        <p:nvSpPr>
          <p:cNvPr id="5" name="Footer Placeholder 4">
            <a:extLst>
              <a:ext uri="{FF2B5EF4-FFF2-40B4-BE49-F238E27FC236}">
                <a16:creationId xmlns:a16="http://schemas.microsoft.com/office/drawing/2014/main" id="{C292E9A3-5E4C-4785-9680-F3A34460CB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642ECA-4696-437C-8B21-B52B44BD42A2}"/>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1471626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F65083-EE1E-4E33-BC95-12857A2557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295554-8E40-41F5-89F8-05F390BC79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B984CE-0E76-45B8-AE0A-C33C19CF32F9}"/>
              </a:ext>
            </a:extLst>
          </p:cNvPr>
          <p:cNvSpPr>
            <a:spLocks noGrp="1"/>
          </p:cNvSpPr>
          <p:nvPr>
            <p:ph type="dt" sz="half" idx="10"/>
          </p:nvPr>
        </p:nvSpPr>
        <p:spPr/>
        <p:txBody>
          <a:bodyPr/>
          <a:lstStyle/>
          <a:p>
            <a:fld id="{A01A6FAE-BC32-49C7-936B-FEADB80FF98C}" type="datetimeFigureOut">
              <a:rPr lang="en-IN" smtClean="0"/>
              <a:t>25-01-2022</a:t>
            </a:fld>
            <a:endParaRPr lang="en-IN"/>
          </a:p>
        </p:txBody>
      </p:sp>
      <p:sp>
        <p:nvSpPr>
          <p:cNvPr id="5" name="Footer Placeholder 4">
            <a:extLst>
              <a:ext uri="{FF2B5EF4-FFF2-40B4-BE49-F238E27FC236}">
                <a16:creationId xmlns:a16="http://schemas.microsoft.com/office/drawing/2014/main" id="{FD62E2D8-0FA0-43A6-B09A-F8557E9563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031A72-B52E-4604-A219-5BB06CB0B0F6}"/>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176742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DC8BE-E010-4B18-ACA6-1920FCD2E3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E8DA35-7565-4E15-B5F9-9CE3BF7833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B62F6E-417B-49F1-A903-CFE123FF2E67}"/>
              </a:ext>
            </a:extLst>
          </p:cNvPr>
          <p:cNvSpPr>
            <a:spLocks noGrp="1"/>
          </p:cNvSpPr>
          <p:nvPr>
            <p:ph type="dt" sz="half" idx="10"/>
          </p:nvPr>
        </p:nvSpPr>
        <p:spPr/>
        <p:txBody>
          <a:bodyPr/>
          <a:lstStyle/>
          <a:p>
            <a:fld id="{A01A6FAE-BC32-49C7-936B-FEADB80FF98C}" type="datetimeFigureOut">
              <a:rPr lang="en-IN" smtClean="0"/>
              <a:t>25-01-2022</a:t>
            </a:fld>
            <a:endParaRPr lang="en-IN"/>
          </a:p>
        </p:txBody>
      </p:sp>
      <p:sp>
        <p:nvSpPr>
          <p:cNvPr id="5" name="Footer Placeholder 4">
            <a:extLst>
              <a:ext uri="{FF2B5EF4-FFF2-40B4-BE49-F238E27FC236}">
                <a16:creationId xmlns:a16="http://schemas.microsoft.com/office/drawing/2014/main" id="{AD09F64D-9139-48FF-83C1-F4FD983D4E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8DA6D7-A067-428C-A5ED-588C386AD4A2}"/>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2392094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BDFEB-7EAC-40F5-AAFB-B5271E8568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E4C24E-704E-4DC4-AFF4-BB307740BE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E39FEF-F507-4628-B9D9-5FE1225FDD88}"/>
              </a:ext>
            </a:extLst>
          </p:cNvPr>
          <p:cNvSpPr>
            <a:spLocks noGrp="1"/>
          </p:cNvSpPr>
          <p:nvPr>
            <p:ph type="dt" sz="half" idx="10"/>
          </p:nvPr>
        </p:nvSpPr>
        <p:spPr/>
        <p:txBody>
          <a:bodyPr/>
          <a:lstStyle/>
          <a:p>
            <a:fld id="{A01A6FAE-BC32-49C7-936B-FEADB80FF98C}" type="datetimeFigureOut">
              <a:rPr lang="en-IN" smtClean="0"/>
              <a:t>25-01-2022</a:t>
            </a:fld>
            <a:endParaRPr lang="en-IN"/>
          </a:p>
        </p:txBody>
      </p:sp>
      <p:sp>
        <p:nvSpPr>
          <p:cNvPr id="5" name="Footer Placeholder 4">
            <a:extLst>
              <a:ext uri="{FF2B5EF4-FFF2-40B4-BE49-F238E27FC236}">
                <a16:creationId xmlns:a16="http://schemas.microsoft.com/office/drawing/2014/main" id="{7682E76B-AF49-4DB1-BD5B-92F07AC483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74D2C7-950F-411C-BAD8-E30F7D7D191E}"/>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3682209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3952C-A464-450B-B33A-C31C78829C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32E22A-4A5F-4963-BD7B-9D75B7059B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31A8D0-103F-404E-AEEB-944228F215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E18ABE-043C-41CA-9472-7F23D9958ED8}"/>
              </a:ext>
            </a:extLst>
          </p:cNvPr>
          <p:cNvSpPr>
            <a:spLocks noGrp="1"/>
          </p:cNvSpPr>
          <p:nvPr>
            <p:ph type="dt" sz="half" idx="10"/>
          </p:nvPr>
        </p:nvSpPr>
        <p:spPr/>
        <p:txBody>
          <a:bodyPr/>
          <a:lstStyle/>
          <a:p>
            <a:fld id="{A01A6FAE-BC32-49C7-936B-FEADB80FF98C}" type="datetimeFigureOut">
              <a:rPr lang="en-IN" smtClean="0"/>
              <a:t>25-01-2022</a:t>
            </a:fld>
            <a:endParaRPr lang="en-IN"/>
          </a:p>
        </p:txBody>
      </p:sp>
      <p:sp>
        <p:nvSpPr>
          <p:cNvPr id="6" name="Footer Placeholder 5">
            <a:extLst>
              <a:ext uri="{FF2B5EF4-FFF2-40B4-BE49-F238E27FC236}">
                <a16:creationId xmlns:a16="http://schemas.microsoft.com/office/drawing/2014/main" id="{D0F706E9-CA3D-43D5-A1C2-1DC1D5FE56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B78466-6360-41B8-9359-0CAB9196BA34}"/>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1851450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C0F15-F470-4E2E-B874-31E42AE6104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45D10D-BBC4-4F44-BB3D-A0FF10B1E6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B470D8-2F6A-4CDC-9376-390199CA32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1CC9981-A48E-44E7-8B1D-497643EACE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65E0C9-AD72-4A50-91EC-4E08F9C83A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E547E4-FCF2-4669-BE65-AA4D70669DF4}"/>
              </a:ext>
            </a:extLst>
          </p:cNvPr>
          <p:cNvSpPr>
            <a:spLocks noGrp="1"/>
          </p:cNvSpPr>
          <p:nvPr>
            <p:ph type="dt" sz="half" idx="10"/>
          </p:nvPr>
        </p:nvSpPr>
        <p:spPr/>
        <p:txBody>
          <a:bodyPr/>
          <a:lstStyle/>
          <a:p>
            <a:fld id="{A01A6FAE-BC32-49C7-936B-FEADB80FF98C}" type="datetimeFigureOut">
              <a:rPr lang="en-IN" smtClean="0"/>
              <a:t>25-01-2022</a:t>
            </a:fld>
            <a:endParaRPr lang="en-IN"/>
          </a:p>
        </p:txBody>
      </p:sp>
      <p:sp>
        <p:nvSpPr>
          <p:cNvPr id="8" name="Footer Placeholder 7">
            <a:extLst>
              <a:ext uri="{FF2B5EF4-FFF2-40B4-BE49-F238E27FC236}">
                <a16:creationId xmlns:a16="http://schemas.microsoft.com/office/drawing/2014/main" id="{887BBCE7-B781-4B48-9C44-1869CAEE56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17862BC-2C4E-4EB8-BE02-AAB2C0582588}"/>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2695243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33540-5825-4E1B-881E-25E12721EC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0F4A059-3534-403F-AE4F-8EBAF73F300E}"/>
              </a:ext>
            </a:extLst>
          </p:cNvPr>
          <p:cNvSpPr>
            <a:spLocks noGrp="1"/>
          </p:cNvSpPr>
          <p:nvPr>
            <p:ph type="dt" sz="half" idx="10"/>
          </p:nvPr>
        </p:nvSpPr>
        <p:spPr/>
        <p:txBody>
          <a:bodyPr/>
          <a:lstStyle/>
          <a:p>
            <a:fld id="{A01A6FAE-BC32-49C7-936B-FEADB80FF98C}" type="datetimeFigureOut">
              <a:rPr lang="en-IN" smtClean="0"/>
              <a:t>25-01-2022</a:t>
            </a:fld>
            <a:endParaRPr lang="en-IN"/>
          </a:p>
        </p:txBody>
      </p:sp>
      <p:sp>
        <p:nvSpPr>
          <p:cNvPr id="4" name="Footer Placeholder 3">
            <a:extLst>
              <a:ext uri="{FF2B5EF4-FFF2-40B4-BE49-F238E27FC236}">
                <a16:creationId xmlns:a16="http://schemas.microsoft.com/office/drawing/2014/main" id="{9C8235F1-6793-4EF6-A17F-0822B850302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4355AB-A138-47D1-BD9E-A663D301448A}"/>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1896343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18B212-3AC9-424E-BDD4-C06FF165424F}"/>
              </a:ext>
            </a:extLst>
          </p:cNvPr>
          <p:cNvSpPr>
            <a:spLocks noGrp="1"/>
          </p:cNvSpPr>
          <p:nvPr>
            <p:ph type="dt" sz="half" idx="10"/>
          </p:nvPr>
        </p:nvSpPr>
        <p:spPr/>
        <p:txBody>
          <a:bodyPr/>
          <a:lstStyle/>
          <a:p>
            <a:fld id="{A01A6FAE-BC32-49C7-936B-FEADB80FF98C}" type="datetimeFigureOut">
              <a:rPr lang="en-IN" smtClean="0"/>
              <a:t>25-01-2022</a:t>
            </a:fld>
            <a:endParaRPr lang="en-IN"/>
          </a:p>
        </p:txBody>
      </p:sp>
      <p:sp>
        <p:nvSpPr>
          <p:cNvPr id="3" name="Footer Placeholder 2">
            <a:extLst>
              <a:ext uri="{FF2B5EF4-FFF2-40B4-BE49-F238E27FC236}">
                <a16:creationId xmlns:a16="http://schemas.microsoft.com/office/drawing/2014/main" id="{10C8D757-19D4-4EEF-AD84-369E7EF96E2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7E5A2C-EDA2-4562-B468-3FFD86B57C08}"/>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19169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9536-3A37-45AD-8C37-DDE8B21511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CA9F05-D891-4181-ACB1-7AE5E40A45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1535622-5A06-4EF3-AD45-E9840D405D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AD606-6403-4349-A55E-1A965F02941A}"/>
              </a:ext>
            </a:extLst>
          </p:cNvPr>
          <p:cNvSpPr>
            <a:spLocks noGrp="1"/>
          </p:cNvSpPr>
          <p:nvPr>
            <p:ph type="dt" sz="half" idx="10"/>
          </p:nvPr>
        </p:nvSpPr>
        <p:spPr/>
        <p:txBody>
          <a:bodyPr/>
          <a:lstStyle/>
          <a:p>
            <a:fld id="{A01A6FAE-BC32-49C7-936B-FEADB80FF98C}" type="datetimeFigureOut">
              <a:rPr lang="en-IN" smtClean="0"/>
              <a:t>25-01-2022</a:t>
            </a:fld>
            <a:endParaRPr lang="en-IN"/>
          </a:p>
        </p:txBody>
      </p:sp>
      <p:sp>
        <p:nvSpPr>
          <p:cNvPr id="6" name="Footer Placeholder 5">
            <a:extLst>
              <a:ext uri="{FF2B5EF4-FFF2-40B4-BE49-F238E27FC236}">
                <a16:creationId xmlns:a16="http://schemas.microsoft.com/office/drawing/2014/main" id="{2603A0AC-0896-48AF-A004-151C701FD3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CA880E-5D8F-41A9-BD08-E1F49B750093}"/>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671722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8C5E8-4B4C-40BC-B10E-6ADBD9C936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1E8729-7F77-4F36-BD14-114BC5C668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CA007A9-A53B-44D3-BDBC-3AA9BC42C5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327EFD-791E-448F-A277-66072917B5D9}"/>
              </a:ext>
            </a:extLst>
          </p:cNvPr>
          <p:cNvSpPr>
            <a:spLocks noGrp="1"/>
          </p:cNvSpPr>
          <p:nvPr>
            <p:ph type="dt" sz="half" idx="10"/>
          </p:nvPr>
        </p:nvSpPr>
        <p:spPr/>
        <p:txBody>
          <a:bodyPr/>
          <a:lstStyle/>
          <a:p>
            <a:fld id="{A01A6FAE-BC32-49C7-936B-FEADB80FF98C}" type="datetimeFigureOut">
              <a:rPr lang="en-IN" smtClean="0"/>
              <a:t>25-01-2022</a:t>
            </a:fld>
            <a:endParaRPr lang="en-IN"/>
          </a:p>
        </p:txBody>
      </p:sp>
      <p:sp>
        <p:nvSpPr>
          <p:cNvPr id="6" name="Footer Placeholder 5">
            <a:extLst>
              <a:ext uri="{FF2B5EF4-FFF2-40B4-BE49-F238E27FC236}">
                <a16:creationId xmlns:a16="http://schemas.microsoft.com/office/drawing/2014/main" id="{65B924E8-B734-4922-A8E0-D5C0DB32EA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0E74F5-5D03-47A4-AEAC-3217CC460D3C}"/>
              </a:ext>
            </a:extLst>
          </p:cNvPr>
          <p:cNvSpPr>
            <a:spLocks noGrp="1"/>
          </p:cNvSpPr>
          <p:nvPr>
            <p:ph type="sldNum" sz="quarter" idx="12"/>
          </p:nvPr>
        </p:nvSpPr>
        <p:spPr/>
        <p:txBody>
          <a:bodyPr/>
          <a:lstStyle/>
          <a:p>
            <a:fld id="{0958B7AA-F3B4-4762-AA9E-634A5B51964C}" type="slidenum">
              <a:rPr lang="en-IN" smtClean="0"/>
              <a:t>‹#›</a:t>
            </a:fld>
            <a:endParaRPr lang="en-IN"/>
          </a:p>
        </p:txBody>
      </p:sp>
    </p:spTree>
    <p:extLst>
      <p:ext uri="{BB962C8B-B14F-4D97-AF65-F5344CB8AC3E}">
        <p14:creationId xmlns:p14="http://schemas.microsoft.com/office/powerpoint/2010/main" val="3203384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AEB659-15AE-49E3-A4C8-D82E32C1A9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AB2ED3-5FD7-41EC-B285-C6AF698DA5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D70A09-FAB4-4F40-AED4-288B5F29DB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1A6FAE-BC32-49C7-936B-FEADB80FF98C}" type="datetimeFigureOut">
              <a:rPr lang="en-IN" smtClean="0"/>
              <a:t>25-01-2022</a:t>
            </a:fld>
            <a:endParaRPr lang="en-IN"/>
          </a:p>
        </p:txBody>
      </p:sp>
      <p:sp>
        <p:nvSpPr>
          <p:cNvPr id="5" name="Footer Placeholder 4">
            <a:extLst>
              <a:ext uri="{FF2B5EF4-FFF2-40B4-BE49-F238E27FC236}">
                <a16:creationId xmlns:a16="http://schemas.microsoft.com/office/drawing/2014/main" id="{78E59637-9AEA-4ACA-989D-089DE4DE0B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3505661-725C-46D4-AD92-E44DF5F10F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8B7AA-F3B4-4762-AA9E-634A5B51964C}" type="slidenum">
              <a:rPr lang="en-IN" smtClean="0"/>
              <a:t>‹#›</a:t>
            </a:fld>
            <a:endParaRPr lang="en-IN"/>
          </a:p>
        </p:txBody>
      </p:sp>
    </p:spTree>
    <p:extLst>
      <p:ext uri="{BB962C8B-B14F-4D97-AF65-F5344CB8AC3E}">
        <p14:creationId xmlns:p14="http://schemas.microsoft.com/office/powerpoint/2010/main" val="373061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 Id="rId5" Type="http://schemas.openxmlformats.org/officeDocument/2006/relationships/image" Target="../media/image50.png"/><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4.xml"/><Relationship Id="rId5" Type="http://schemas.openxmlformats.org/officeDocument/2006/relationships/image" Target="../media/image59.png"/><Relationship Id="rId4" Type="http://schemas.openxmlformats.org/officeDocument/2006/relationships/image" Target="../media/image58.png"/></Relationships>
</file>

<file path=ppt/slides/_rels/slide3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 Id="rId5" Type="http://schemas.openxmlformats.org/officeDocument/2006/relationships/image" Target="../media/image63.png"/><Relationship Id="rId4" Type="http://schemas.openxmlformats.org/officeDocument/2006/relationships/image" Target="../media/image62.png"/></Relationships>
</file>

<file path=ppt/slides/_rels/slide3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 Id="rId5" Type="http://schemas.openxmlformats.org/officeDocument/2006/relationships/image" Target="../media/image67.png"/><Relationship Id="rId4" Type="http://schemas.openxmlformats.org/officeDocument/2006/relationships/image" Target="../media/image66.png"/></Relationships>
</file>

<file path=ppt/slides/_rels/slide3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4.xml"/><Relationship Id="rId5" Type="http://schemas.openxmlformats.org/officeDocument/2006/relationships/image" Target="../media/image71.png"/><Relationship Id="rId4" Type="http://schemas.openxmlformats.org/officeDocument/2006/relationships/image" Target="../media/image70.png"/></Relationships>
</file>

<file path=ppt/slides/_rels/slide3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4.xml"/><Relationship Id="rId5" Type="http://schemas.openxmlformats.org/officeDocument/2006/relationships/image" Target="../media/image75.png"/><Relationship Id="rId4" Type="http://schemas.openxmlformats.org/officeDocument/2006/relationships/image" Target="../media/image74.png"/></Relationships>
</file>

<file path=ppt/slides/_rels/slide3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F49F9-9503-4A64-BD27-ACAB2DB4B42D}"/>
              </a:ext>
            </a:extLst>
          </p:cNvPr>
          <p:cNvSpPr>
            <a:spLocks noGrp="1"/>
          </p:cNvSpPr>
          <p:nvPr>
            <p:ph type="ctrTitle"/>
          </p:nvPr>
        </p:nvSpPr>
        <p:spPr>
          <a:xfrm>
            <a:off x="1524000" y="2275366"/>
            <a:ext cx="9144000" cy="1326671"/>
          </a:xfrm>
        </p:spPr>
        <p:txBody>
          <a:bodyPr/>
          <a:lstStyle/>
          <a:p>
            <a:pPr algn="r"/>
            <a:r>
              <a:rPr lang="en-IN" dirty="0"/>
              <a:t>Customer Retention Project</a:t>
            </a:r>
          </a:p>
        </p:txBody>
      </p:sp>
      <p:sp>
        <p:nvSpPr>
          <p:cNvPr id="3" name="Subtitle 2">
            <a:extLst>
              <a:ext uri="{FF2B5EF4-FFF2-40B4-BE49-F238E27FC236}">
                <a16:creationId xmlns:a16="http://schemas.microsoft.com/office/drawing/2014/main" id="{591BA830-89ED-4E02-988D-17CF21C0D734}"/>
              </a:ext>
            </a:extLst>
          </p:cNvPr>
          <p:cNvSpPr>
            <a:spLocks noGrp="1"/>
          </p:cNvSpPr>
          <p:nvPr>
            <p:ph type="subTitle" idx="1"/>
          </p:nvPr>
        </p:nvSpPr>
        <p:spPr/>
        <p:txBody>
          <a:bodyPr/>
          <a:lstStyle/>
          <a:p>
            <a:r>
              <a:rPr lang="en-IN" dirty="0"/>
              <a:t>By </a:t>
            </a:r>
          </a:p>
          <a:p>
            <a:r>
              <a:rPr lang="en-IN" dirty="0"/>
              <a:t>Gargi Saha Samanta</a:t>
            </a:r>
          </a:p>
        </p:txBody>
      </p:sp>
      <p:pic>
        <p:nvPicPr>
          <p:cNvPr id="2050" name="Picture 2" descr="Customer Loyalty And Retention Icon Stock Illustration - Download Image Now  - iStock">
            <a:extLst>
              <a:ext uri="{FF2B5EF4-FFF2-40B4-BE49-F238E27FC236}">
                <a16:creationId xmlns:a16="http://schemas.microsoft.com/office/drawing/2014/main" id="{051F79C3-7D45-4F70-9010-64C2FC2B2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9637" y="171192"/>
            <a:ext cx="5592725" cy="2550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36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0123D-75DE-4C38-A92A-9DBF43E64EA8}"/>
              </a:ext>
            </a:extLst>
          </p:cNvPr>
          <p:cNvSpPr>
            <a:spLocks noGrp="1"/>
          </p:cNvSpPr>
          <p:nvPr>
            <p:ph type="title"/>
          </p:nvPr>
        </p:nvSpPr>
        <p:spPr>
          <a:xfrm>
            <a:off x="838200" y="1329070"/>
            <a:ext cx="10515600" cy="1839432"/>
          </a:xfrm>
        </p:spPr>
        <p:txBody>
          <a:bodyPr>
            <a:normAutofit/>
          </a:bodyPr>
          <a:lstStyle/>
          <a:p>
            <a:pPr algn="ctr"/>
            <a:r>
              <a:rPr lang="en-IN" sz="4400" b="1" i="1" spc="-150" dirty="0"/>
              <a:t>Exploratory Data Analysis ( EDA)</a:t>
            </a:r>
            <a:endParaRPr lang="en-IN" i="1" dirty="0"/>
          </a:p>
        </p:txBody>
      </p:sp>
      <p:pic>
        <p:nvPicPr>
          <p:cNvPr id="4098" name="Picture 2" descr="Exploratory data analysis in Python. | by Tanu N Prabhu | Towards Data  Science">
            <a:extLst>
              <a:ext uri="{FF2B5EF4-FFF2-40B4-BE49-F238E27FC236}">
                <a16:creationId xmlns:a16="http://schemas.microsoft.com/office/drawing/2014/main" id="{1170AC91-301D-4089-96C7-7D26949F5E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6512" y="2633663"/>
            <a:ext cx="8016948" cy="2895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939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0401-C425-464C-8F2C-6C2482DFA7E9}"/>
              </a:ext>
            </a:extLst>
          </p:cNvPr>
          <p:cNvSpPr>
            <a:spLocks noGrp="1"/>
          </p:cNvSpPr>
          <p:nvPr>
            <p:ph type="title"/>
          </p:nvPr>
        </p:nvSpPr>
        <p:spPr>
          <a:xfrm>
            <a:off x="839788" y="350874"/>
            <a:ext cx="3932237" cy="1244010"/>
          </a:xfrm>
        </p:spPr>
        <p:txBody>
          <a:bodyPr/>
          <a:lstStyle/>
          <a:p>
            <a:pPr algn="ctr"/>
            <a:r>
              <a:rPr lang="en-IN" b="1" dirty="0"/>
              <a:t>Personal Details</a:t>
            </a:r>
            <a:br>
              <a:rPr lang="en-IN" b="1" dirty="0"/>
            </a:br>
            <a:r>
              <a:rPr lang="en-IN" b="1" dirty="0"/>
              <a:t>Analysis</a:t>
            </a:r>
          </a:p>
        </p:txBody>
      </p:sp>
      <p:pic>
        <p:nvPicPr>
          <p:cNvPr id="5124" name="Picture 4">
            <a:extLst>
              <a:ext uri="{FF2B5EF4-FFF2-40B4-BE49-F238E27FC236}">
                <a16:creationId xmlns:a16="http://schemas.microsoft.com/office/drawing/2014/main" id="{2AEBC9D7-1783-4013-801C-550EA64DA257}"/>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1874" b="11874"/>
          <a:stretch>
            <a:fillRect/>
          </a:stretch>
        </p:blipFill>
        <p:spPr bwMode="auto">
          <a:xfrm>
            <a:off x="5183188" y="350874"/>
            <a:ext cx="5864040" cy="272193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18A588A1-159F-43A6-8112-087C5282DD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3507" y="3240272"/>
            <a:ext cx="7060019" cy="342634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7">
            <a:extLst>
              <a:ext uri="{FF2B5EF4-FFF2-40B4-BE49-F238E27FC236}">
                <a16:creationId xmlns:a16="http://schemas.microsoft.com/office/drawing/2014/main" id="{144CEA4E-96BE-406B-95D6-F8D507F7F294}"/>
              </a:ext>
            </a:extLst>
          </p:cNvPr>
          <p:cNvSpPr>
            <a:spLocks noGrp="1" noChangeArrowheads="1"/>
          </p:cNvSpPr>
          <p:nvPr>
            <p:ph type="body" sz="half" idx="2"/>
          </p:nvPr>
        </p:nvSpPr>
        <p:spPr bwMode="auto">
          <a:xfrm>
            <a:off x="839788" y="2187117"/>
            <a:ext cx="3742845" cy="35521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1.Female response is more than male almost double the male candidates.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2. 31 to 40 years old are responding most followed by 21-30yrs then 41-50yrs.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610167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D66ED-BB49-49A0-AA0A-51D7072EBBFF}"/>
              </a:ext>
            </a:extLst>
          </p:cNvPr>
          <p:cNvSpPr>
            <a:spLocks noGrp="1"/>
          </p:cNvSpPr>
          <p:nvPr>
            <p:ph type="title"/>
          </p:nvPr>
        </p:nvSpPr>
        <p:spPr>
          <a:xfrm>
            <a:off x="839788" y="457200"/>
            <a:ext cx="3932237" cy="1116419"/>
          </a:xfrm>
        </p:spPr>
        <p:txBody>
          <a:bodyPr/>
          <a:lstStyle/>
          <a:p>
            <a:r>
              <a:rPr lang="en-IN" dirty="0"/>
              <a:t>Personal Details:</a:t>
            </a:r>
          </a:p>
        </p:txBody>
      </p:sp>
      <p:pic>
        <p:nvPicPr>
          <p:cNvPr id="6146" name="Picture 2">
            <a:extLst>
              <a:ext uri="{FF2B5EF4-FFF2-40B4-BE49-F238E27FC236}">
                <a16:creationId xmlns:a16="http://schemas.microsoft.com/office/drawing/2014/main" id="{FA704AE1-341D-4378-A89F-C430589986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20586" y="148858"/>
            <a:ext cx="6560288" cy="368949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350C4356-6D89-4711-A4B1-D79458684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688" y="3625702"/>
            <a:ext cx="6592186" cy="308344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a:extLst>
              <a:ext uri="{FF2B5EF4-FFF2-40B4-BE49-F238E27FC236}">
                <a16:creationId xmlns:a16="http://schemas.microsoft.com/office/drawing/2014/main" id="{3EA4B3D9-B34A-41CD-A1AE-6783F433634E}"/>
              </a:ext>
            </a:extLst>
          </p:cNvPr>
          <p:cNvSpPr>
            <a:spLocks noGrp="1" noChangeArrowheads="1"/>
          </p:cNvSpPr>
          <p:nvPr>
            <p:ph type="body" sz="half" idx="2"/>
          </p:nvPr>
        </p:nvSpPr>
        <p:spPr bwMode="auto">
          <a:xfrm>
            <a:off x="839789" y="2720746"/>
            <a:ext cx="3932236" cy="24749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3.</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Delhi people responding max then Noida and then Greater Noida.</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4. The people shopping over 4 years are most in number.</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846308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1EB6F-B602-4364-BE9A-E69FCCEA069E}"/>
              </a:ext>
            </a:extLst>
          </p:cNvPr>
          <p:cNvSpPr>
            <a:spLocks noGrp="1"/>
          </p:cNvSpPr>
          <p:nvPr>
            <p:ph type="title"/>
          </p:nvPr>
        </p:nvSpPr>
        <p:spPr>
          <a:xfrm>
            <a:off x="861053" y="457200"/>
            <a:ext cx="3932237" cy="829340"/>
          </a:xfrm>
        </p:spPr>
        <p:txBody>
          <a:bodyPr>
            <a:normAutofit/>
          </a:bodyPr>
          <a:lstStyle/>
          <a:p>
            <a:r>
              <a:rPr lang="en-IN" sz="2400" b="1" dirty="0"/>
              <a:t>Purchase Detail in last year</a:t>
            </a:r>
          </a:p>
        </p:txBody>
      </p:sp>
      <p:pic>
        <p:nvPicPr>
          <p:cNvPr id="7170" name="Picture 2">
            <a:extLst>
              <a:ext uri="{FF2B5EF4-FFF2-40B4-BE49-F238E27FC236}">
                <a16:creationId xmlns:a16="http://schemas.microsoft.com/office/drawing/2014/main" id="{FB89F1E2-5383-48C4-8314-610B217613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12243" y="606056"/>
            <a:ext cx="6698510" cy="56139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A52A42D2-74F2-4140-B816-0FCBA8D8EC60}"/>
              </a:ext>
            </a:extLst>
          </p:cNvPr>
          <p:cNvSpPr>
            <a:spLocks noGrp="1" noChangeArrowheads="1"/>
          </p:cNvSpPr>
          <p:nvPr>
            <p:ph type="body" sz="half" idx="2"/>
          </p:nvPr>
        </p:nvSpPr>
        <p:spPr bwMode="auto">
          <a:xfrm>
            <a:off x="861053" y="2685940"/>
            <a:ext cx="4221310" cy="21671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Purchase in the past year is less than 10 times which should be increased. Mainly above 42 times band. </a:t>
            </a: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835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95A59-AD62-442D-AE52-9183857CFEE0}"/>
              </a:ext>
            </a:extLst>
          </p:cNvPr>
          <p:cNvSpPr>
            <a:spLocks noGrp="1"/>
          </p:cNvSpPr>
          <p:nvPr>
            <p:ph type="title"/>
          </p:nvPr>
        </p:nvSpPr>
        <p:spPr>
          <a:xfrm>
            <a:off x="839789" y="457200"/>
            <a:ext cx="3445132" cy="861237"/>
          </a:xfrm>
        </p:spPr>
        <p:txBody>
          <a:bodyPr/>
          <a:lstStyle/>
          <a:p>
            <a:r>
              <a:rPr lang="en-IN" b="1" dirty="0"/>
              <a:t>Observation:</a:t>
            </a:r>
          </a:p>
        </p:txBody>
      </p:sp>
      <p:sp>
        <p:nvSpPr>
          <p:cNvPr id="4" name="Text Placeholder 3">
            <a:extLst>
              <a:ext uri="{FF2B5EF4-FFF2-40B4-BE49-F238E27FC236}">
                <a16:creationId xmlns:a16="http://schemas.microsoft.com/office/drawing/2014/main" id="{74317B18-492F-4259-A1F5-0CE8774FA0B2}"/>
              </a:ext>
            </a:extLst>
          </p:cNvPr>
          <p:cNvSpPr>
            <a:spLocks noGrp="1"/>
          </p:cNvSpPr>
          <p:nvPr>
            <p:ph type="body" sz="half" idx="2"/>
          </p:nvPr>
        </p:nvSpPr>
        <p:spPr>
          <a:xfrm>
            <a:off x="276448" y="2057399"/>
            <a:ext cx="3785189" cy="4428461"/>
          </a:xfrm>
        </p:spPr>
        <p:txBody>
          <a:bodyPr/>
          <a:lstStyle/>
          <a:p>
            <a:pPr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People shopping for 41 times and above times and also 11 </a:t>
            </a:r>
            <a:r>
              <a:rPr lang="en-US" sz="2000" dirty="0">
                <a:solidFill>
                  <a:srgbClr val="000000"/>
                </a:solidFill>
                <a:latin typeface="Arial" panose="020B0604020202020204" pitchFamily="34" charset="0"/>
                <a:cs typeface="Arial" panose="020B0604020202020204" pitchFamily="34" charset="0"/>
              </a:rPr>
              <a:t>t</a:t>
            </a:r>
            <a:r>
              <a:rPr lang="en-US" sz="2000" b="0" i="0" dirty="0">
                <a:solidFill>
                  <a:srgbClr val="000000"/>
                </a:solidFill>
                <a:effectLst/>
                <a:latin typeface="Arial" panose="020B0604020202020204" pitchFamily="34" charset="0"/>
                <a:cs typeface="Arial" panose="020B0604020202020204" pitchFamily="34" charset="0"/>
              </a:rPr>
              <a:t>o 20 times includes all the five sites mentioned.</a:t>
            </a:r>
          </a:p>
          <a:p>
            <a:pPr algn="l"/>
            <a:endParaRPr lang="en-US" sz="2000" b="0" i="0" dirty="0">
              <a:solidFill>
                <a:srgbClr val="000000"/>
              </a:solidFill>
              <a:effectLst/>
              <a:latin typeface="Arial" panose="020B0604020202020204" pitchFamily="34" charset="0"/>
              <a:cs typeface="Arial" panose="020B0604020202020204" pitchFamily="34" charset="0"/>
            </a:endParaRPr>
          </a:p>
          <a:p>
            <a:pPr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People shopping for 31-40 times, less than 10 times exclude mytra.com.</a:t>
            </a:r>
          </a:p>
          <a:p>
            <a:pPr algn="l"/>
            <a:endParaRPr lang="en-US" sz="2000" b="0" i="0" dirty="0">
              <a:solidFill>
                <a:srgbClr val="000000"/>
              </a:solidFill>
              <a:effectLst/>
              <a:latin typeface="Arial" panose="020B0604020202020204" pitchFamily="34" charset="0"/>
              <a:cs typeface="Arial" panose="020B0604020202020204" pitchFamily="34" charset="0"/>
            </a:endParaRPr>
          </a:p>
          <a:p>
            <a:pPr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People shopping for 21-30 times generally choose amazon and </a:t>
            </a:r>
            <a:r>
              <a:rPr lang="en-US" sz="2000" b="0" i="0" dirty="0" err="1">
                <a:solidFill>
                  <a:srgbClr val="000000"/>
                </a:solidFill>
                <a:effectLst/>
                <a:latin typeface="Arial" panose="020B0604020202020204" pitchFamily="34" charset="0"/>
                <a:cs typeface="Arial" panose="020B0604020202020204" pitchFamily="34" charset="0"/>
              </a:rPr>
              <a:t>flipcart</a:t>
            </a:r>
            <a:r>
              <a:rPr lang="en-US" sz="2000" b="0" i="0" dirty="0">
                <a:solidFill>
                  <a:srgbClr val="000000"/>
                </a:solidFill>
                <a:effectLst/>
                <a:latin typeface="Arial" panose="020B0604020202020204" pitchFamily="34" charset="0"/>
                <a:cs typeface="Arial" panose="020B0604020202020204" pitchFamily="34" charset="0"/>
              </a:rPr>
              <a:t>.</a:t>
            </a:r>
          </a:p>
          <a:p>
            <a:endParaRPr lang="en-IN" dirty="0"/>
          </a:p>
        </p:txBody>
      </p:sp>
      <p:pic>
        <p:nvPicPr>
          <p:cNvPr id="9218" name="Picture 2">
            <a:extLst>
              <a:ext uri="{FF2B5EF4-FFF2-40B4-BE49-F238E27FC236}">
                <a16:creationId xmlns:a16="http://schemas.microsoft.com/office/drawing/2014/main" id="{ED697992-5E15-4B6F-A88D-D9FDEAF941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84921" y="361507"/>
            <a:ext cx="7761767" cy="5837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60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4E030-6DAB-40F9-B56E-7268A51CC8BC}"/>
              </a:ext>
            </a:extLst>
          </p:cNvPr>
          <p:cNvSpPr>
            <a:spLocks noGrp="1"/>
          </p:cNvSpPr>
          <p:nvPr>
            <p:ph type="title"/>
          </p:nvPr>
        </p:nvSpPr>
        <p:spPr>
          <a:xfrm>
            <a:off x="839788" y="648586"/>
            <a:ext cx="3932237" cy="882502"/>
          </a:xfrm>
        </p:spPr>
        <p:txBody>
          <a:bodyPr>
            <a:normAutofit/>
          </a:bodyPr>
          <a:lstStyle/>
          <a:p>
            <a:r>
              <a:rPr lang="en-IN" sz="2000" b="1" dirty="0"/>
              <a:t>Personal detail  in comparison with respect to age group</a:t>
            </a:r>
          </a:p>
        </p:txBody>
      </p:sp>
      <p:sp>
        <p:nvSpPr>
          <p:cNvPr id="4" name="Text Placeholder 3">
            <a:extLst>
              <a:ext uri="{FF2B5EF4-FFF2-40B4-BE49-F238E27FC236}">
                <a16:creationId xmlns:a16="http://schemas.microsoft.com/office/drawing/2014/main" id="{2EBD8A9A-ADC8-476F-8C34-98AA50EC8DD4}"/>
              </a:ext>
            </a:extLst>
          </p:cNvPr>
          <p:cNvSpPr>
            <a:spLocks noGrp="1"/>
          </p:cNvSpPr>
          <p:nvPr>
            <p:ph type="body" sz="half" idx="2"/>
          </p:nvPr>
        </p:nvSpPr>
        <p:spPr>
          <a:xfrm>
            <a:off x="839788" y="1786271"/>
            <a:ext cx="3932237" cy="4710222"/>
          </a:xfrm>
        </p:spPr>
        <p:txBody>
          <a:bodyPr>
            <a:normAutofit/>
          </a:bodyPr>
          <a:lstStyle/>
          <a:p>
            <a:pPr algn="l">
              <a:buFont typeface="+mj-lt"/>
              <a:buAutoNum type="arabicPeriod"/>
            </a:pPr>
            <a:r>
              <a:rPr lang="en-US" sz="1800" b="0" i="0" dirty="0">
                <a:solidFill>
                  <a:srgbClr val="000000"/>
                </a:solidFill>
                <a:effectLst/>
                <a:latin typeface="Helvetica Neue"/>
              </a:rPr>
              <a:t> </a:t>
            </a:r>
            <a:r>
              <a:rPr lang="en-US" sz="1800" b="0" i="0" dirty="0">
                <a:solidFill>
                  <a:srgbClr val="000000"/>
                </a:solidFill>
                <a:effectLst/>
                <a:latin typeface="Arial" panose="020B0604020202020204" pitchFamily="34" charset="0"/>
                <a:cs typeface="Arial" panose="020B0604020202020204" pitchFamily="34" charset="0"/>
              </a:rPr>
              <a:t>Female of 21-30 years is responding most whereas male of 31-40 years responding most.</a:t>
            </a:r>
          </a:p>
          <a:p>
            <a:pPr algn="l">
              <a:buFont typeface="+mj-lt"/>
              <a:buAutoNum type="arabicPeriod"/>
            </a:pPr>
            <a:r>
              <a:rPr lang="en-US" sz="1800" b="0" i="0" dirty="0">
                <a:solidFill>
                  <a:srgbClr val="000000"/>
                </a:solidFill>
                <a:effectLst/>
                <a:latin typeface="Arial" panose="020B0604020202020204" pitchFamily="34" charset="0"/>
                <a:cs typeface="Arial" panose="020B0604020202020204" pitchFamily="34" charset="0"/>
              </a:rPr>
              <a:t> Less than 20 years and more than 50 years age people are spending less time in shopping.</a:t>
            </a:r>
          </a:p>
          <a:p>
            <a:pPr algn="l"/>
            <a:r>
              <a:rPr lang="en-US" sz="1800" dirty="0">
                <a:solidFill>
                  <a:srgbClr val="000000"/>
                </a:solidFill>
                <a:latin typeface="Arial" panose="020B0604020202020204" pitchFamily="34" charset="0"/>
                <a:cs typeface="Arial" panose="020B0604020202020204" pitchFamily="34" charset="0"/>
              </a:rPr>
              <a:t>3. </a:t>
            </a:r>
            <a:r>
              <a:rPr lang="en-US" sz="1800" b="0" i="0" dirty="0">
                <a:solidFill>
                  <a:srgbClr val="000000"/>
                </a:solidFill>
                <a:effectLst/>
                <a:latin typeface="Arial" panose="020B0604020202020204" pitchFamily="34" charset="0"/>
                <a:cs typeface="Arial" panose="020B0604020202020204" pitchFamily="34" charset="0"/>
              </a:rPr>
              <a:t>Age group of 21-50 years are spending most </a:t>
            </a:r>
            <a:r>
              <a:rPr lang="en-US" sz="1800" b="0" i="0" dirty="0" err="1">
                <a:solidFill>
                  <a:srgbClr val="000000"/>
                </a:solidFill>
                <a:effectLst/>
                <a:latin typeface="Arial" panose="020B0604020202020204" pitchFamily="34" charset="0"/>
                <a:cs typeface="Arial" panose="020B0604020202020204" pitchFamily="34" charset="0"/>
              </a:rPr>
              <a:t>dutind</a:t>
            </a:r>
            <a:r>
              <a:rPr lang="en-US" sz="1800" b="0" i="0" dirty="0">
                <a:solidFill>
                  <a:srgbClr val="000000"/>
                </a:solidFill>
                <a:effectLst/>
                <a:latin typeface="Arial" panose="020B0604020202020204" pitchFamily="34" charset="0"/>
                <a:cs typeface="Arial" panose="020B0604020202020204" pitchFamily="34" charset="0"/>
              </a:rPr>
              <a:t> last 4 years.</a:t>
            </a:r>
          </a:p>
          <a:p>
            <a:pPr algn="l"/>
            <a:endParaRPr lang="en-US" sz="1800" b="0" i="0" dirty="0">
              <a:solidFill>
                <a:srgbClr val="000000"/>
              </a:solidFill>
              <a:effectLst/>
              <a:latin typeface="Arial" panose="020B0604020202020204" pitchFamily="34" charset="0"/>
              <a:cs typeface="Arial" panose="020B0604020202020204" pitchFamily="34" charset="0"/>
            </a:endParaRPr>
          </a:p>
          <a:p>
            <a:pPr algn="l"/>
            <a:r>
              <a:rPr lang="en-US" sz="1800" b="0" i="0" dirty="0">
                <a:solidFill>
                  <a:srgbClr val="000000"/>
                </a:solidFill>
                <a:effectLst/>
                <a:latin typeface="Arial" panose="020B0604020202020204" pitchFamily="34" charset="0"/>
                <a:cs typeface="Arial" panose="020B0604020202020204" pitchFamily="34" charset="0"/>
              </a:rPr>
              <a:t>4. Age group of 21-50 years people are spending most in all categories of no of times online purchases in past year but maximum is less than 10 years which needs to be increased.</a:t>
            </a:r>
          </a:p>
          <a:p>
            <a:endParaRPr lang="en-IN" dirty="0"/>
          </a:p>
        </p:txBody>
      </p:sp>
      <p:pic>
        <p:nvPicPr>
          <p:cNvPr id="10242" name="Picture 2">
            <a:extLst>
              <a:ext uri="{FF2B5EF4-FFF2-40B4-BE49-F238E27FC236}">
                <a16:creationId xmlns:a16="http://schemas.microsoft.com/office/drawing/2014/main" id="{F74BF153-004D-4750-A177-32D87D637E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72025" y="1"/>
            <a:ext cx="7221539"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A5470D19-2B9E-4838-9F6F-A484615C81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2025" y="2286001"/>
            <a:ext cx="7221537" cy="2530547"/>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57E9F9AE-F259-4441-9D93-3F20A93999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2023" y="4816548"/>
            <a:ext cx="7221539" cy="2041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974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795F7-F87D-4803-AEC6-41A800372A9F}"/>
              </a:ext>
            </a:extLst>
          </p:cNvPr>
          <p:cNvSpPr>
            <a:spLocks noGrp="1"/>
          </p:cNvSpPr>
          <p:nvPr>
            <p:ph type="title"/>
          </p:nvPr>
        </p:nvSpPr>
        <p:spPr>
          <a:xfrm>
            <a:off x="251013" y="87951"/>
            <a:ext cx="11329614" cy="923925"/>
          </a:xfrm>
        </p:spPr>
        <p:txBody>
          <a:bodyPr>
            <a:normAutofit fontScale="90000"/>
          </a:bodyPr>
          <a:lstStyle/>
          <a:p>
            <a:br>
              <a:rPr lang="en-US" sz="1600" b="0" i="0" dirty="0">
                <a:solidFill>
                  <a:srgbClr val="000000"/>
                </a:solidFill>
                <a:effectLst/>
                <a:latin typeface="Helvetica Neue"/>
              </a:rPr>
            </a:br>
            <a:r>
              <a:rPr lang="en-US" sz="1600" b="1" i="0" dirty="0">
                <a:solidFill>
                  <a:srgbClr val="000000"/>
                </a:solidFill>
                <a:effectLst/>
                <a:latin typeface="Helvetica Neue"/>
              </a:rPr>
              <a:t>* </a:t>
            </a:r>
            <a:r>
              <a:rPr lang="en-US" sz="1800" b="1" i="0" dirty="0">
                <a:solidFill>
                  <a:srgbClr val="000000"/>
                </a:solidFill>
                <a:effectLst/>
                <a:latin typeface="Helvetica Neue"/>
              </a:rPr>
              <a:t>From the below plotting we can clearly observe that most of the users are mobile users ,using mobile internet, of no such   restrictions on screen size but yes mostly people are using Windows or Windows mobile.</a:t>
            </a:r>
            <a:br>
              <a:rPr lang="en-US" sz="1800" b="1" i="0" dirty="0">
                <a:solidFill>
                  <a:srgbClr val="000000"/>
                </a:solidFill>
                <a:effectLst/>
                <a:latin typeface="Helvetica Neue"/>
              </a:rPr>
            </a:br>
            <a:br>
              <a:rPr lang="en-US" sz="1800" b="1" i="0" dirty="0">
                <a:solidFill>
                  <a:srgbClr val="000000"/>
                </a:solidFill>
                <a:effectLst/>
                <a:latin typeface="Helvetica Neue"/>
              </a:rPr>
            </a:br>
            <a:r>
              <a:rPr lang="en-US" sz="1800" b="1" i="0" dirty="0">
                <a:solidFill>
                  <a:srgbClr val="000000"/>
                </a:solidFill>
                <a:effectLst/>
                <a:latin typeface="Helvetica Neue"/>
              </a:rPr>
              <a:t>* Most of the feedbacks are collected from Amazon.in</a:t>
            </a:r>
            <a:br>
              <a:rPr lang="en-US" sz="1800" b="1" i="0" dirty="0">
                <a:solidFill>
                  <a:srgbClr val="000000"/>
                </a:solidFill>
                <a:effectLst/>
                <a:latin typeface="Helvetica Neue"/>
              </a:rPr>
            </a:br>
            <a:endParaRPr lang="en-IN" sz="1800" b="1" dirty="0"/>
          </a:p>
        </p:txBody>
      </p:sp>
      <p:sp>
        <p:nvSpPr>
          <p:cNvPr id="3" name="Text Placeholder 2">
            <a:extLst>
              <a:ext uri="{FF2B5EF4-FFF2-40B4-BE49-F238E27FC236}">
                <a16:creationId xmlns:a16="http://schemas.microsoft.com/office/drawing/2014/main" id="{4D517A6E-C62E-4826-A6C9-C39501272FF3}"/>
              </a:ext>
            </a:extLst>
          </p:cNvPr>
          <p:cNvSpPr>
            <a:spLocks noGrp="1"/>
          </p:cNvSpPr>
          <p:nvPr>
            <p:ph type="body" idx="1"/>
          </p:nvPr>
        </p:nvSpPr>
        <p:spPr/>
        <p:txBody>
          <a:bodyPr/>
          <a:lstStyle/>
          <a:p>
            <a:endParaRPr lang="en-IN"/>
          </a:p>
        </p:txBody>
      </p:sp>
      <p:sp>
        <p:nvSpPr>
          <p:cNvPr id="5" name="Text Placeholder 4">
            <a:extLst>
              <a:ext uri="{FF2B5EF4-FFF2-40B4-BE49-F238E27FC236}">
                <a16:creationId xmlns:a16="http://schemas.microsoft.com/office/drawing/2014/main" id="{46D45E8E-6050-4551-9419-8E601A6F3C7B}"/>
              </a:ext>
            </a:extLst>
          </p:cNvPr>
          <p:cNvSpPr>
            <a:spLocks noGrp="1"/>
          </p:cNvSpPr>
          <p:nvPr>
            <p:ph type="body" sz="quarter" idx="3"/>
          </p:nvPr>
        </p:nvSpPr>
        <p:spPr/>
        <p:txBody>
          <a:bodyPr/>
          <a:lstStyle/>
          <a:p>
            <a:endParaRPr lang="en-IN" dirty="0"/>
          </a:p>
        </p:txBody>
      </p:sp>
      <p:pic>
        <p:nvPicPr>
          <p:cNvPr id="11266" name="Picture 2">
            <a:extLst>
              <a:ext uri="{FF2B5EF4-FFF2-40B4-BE49-F238E27FC236}">
                <a16:creationId xmlns:a16="http://schemas.microsoft.com/office/drawing/2014/main" id="{D14C2585-0F28-4D47-915A-BE77116F27A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20501" y="1011876"/>
            <a:ext cx="5674241" cy="2468590"/>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FDB2DB51-ADDB-4F7B-B345-D4028607E4E5}"/>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095999" y="884200"/>
            <a:ext cx="5484627" cy="2596266"/>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ED6CC4CB-8257-4FCC-BB3D-A5537C2F2D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502" y="3648634"/>
            <a:ext cx="5674241" cy="2920449"/>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40DECD16-20F3-4837-8A80-92F2196AA6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6577" y="3648634"/>
            <a:ext cx="5893944" cy="3056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938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73CE5-F18E-49F4-9D5A-BA0F016BB765}"/>
              </a:ext>
            </a:extLst>
          </p:cNvPr>
          <p:cNvSpPr>
            <a:spLocks noGrp="1"/>
          </p:cNvSpPr>
          <p:nvPr>
            <p:ph type="title"/>
          </p:nvPr>
        </p:nvSpPr>
        <p:spPr>
          <a:xfrm>
            <a:off x="839788" y="365125"/>
            <a:ext cx="10515600" cy="812943"/>
          </a:xfrm>
        </p:spPr>
        <p:txBody>
          <a:bodyPr>
            <a:normAutofit fontScale="90000"/>
          </a:bodyPr>
          <a:lstStyle/>
          <a:p>
            <a:br>
              <a:rPr lang="en-IN" b="1" i="0" dirty="0">
                <a:solidFill>
                  <a:srgbClr val="000000"/>
                </a:solidFill>
                <a:effectLst/>
                <a:latin typeface="Helvetica Neue"/>
              </a:rPr>
            </a:br>
            <a:r>
              <a:rPr lang="en-IN" b="1" i="0" dirty="0" err="1">
                <a:solidFill>
                  <a:srgbClr val="000000"/>
                </a:solidFill>
                <a:effectLst/>
                <a:latin typeface="Helvetica Neue"/>
              </a:rPr>
              <a:t>Customer_activity</a:t>
            </a:r>
            <a:br>
              <a:rPr lang="en-IN" b="1" i="0" dirty="0">
                <a:solidFill>
                  <a:srgbClr val="000000"/>
                </a:solidFill>
                <a:effectLst/>
                <a:latin typeface="Helvetica Neue"/>
              </a:rPr>
            </a:br>
            <a:endParaRPr lang="en-IN" dirty="0"/>
          </a:p>
        </p:txBody>
      </p:sp>
      <p:pic>
        <p:nvPicPr>
          <p:cNvPr id="12290" name="Picture 2">
            <a:extLst>
              <a:ext uri="{FF2B5EF4-FFF2-40B4-BE49-F238E27FC236}">
                <a16:creationId xmlns:a16="http://schemas.microsoft.com/office/drawing/2014/main" id="{CD96F5D5-A13F-4799-8994-A9B7AF4837E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09097" y="2363210"/>
            <a:ext cx="5710704" cy="412966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4039A979-5A8E-43D5-BECB-0D5F9C756845}"/>
              </a:ext>
            </a:extLst>
          </p:cNvPr>
          <p:cNvSpPr>
            <a:spLocks noGrp="1" noChangeArrowheads="1"/>
          </p:cNvSpPr>
          <p:nvPr>
            <p:ph type="body" idx="1"/>
          </p:nvPr>
        </p:nvSpPr>
        <p:spPr bwMode="auto">
          <a:xfrm>
            <a:off x="676956" y="1147289"/>
            <a:ext cx="5157787" cy="9360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Google chrome is the most preferred browser through </a:t>
            </a:r>
            <a:r>
              <a:rPr kumimoji="0" lang="en-US" altLang="en-US" sz="20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serach</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engine.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pic>
        <p:nvPicPr>
          <p:cNvPr id="12293" name="Picture 5">
            <a:extLst>
              <a:ext uri="{FF2B5EF4-FFF2-40B4-BE49-F238E27FC236}">
                <a16:creationId xmlns:a16="http://schemas.microsoft.com/office/drawing/2014/main" id="{C277CC97-3D0E-408E-BBED-3E98AA5247AE}"/>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172201" y="2363210"/>
            <a:ext cx="5777752" cy="425274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a:extLst>
              <a:ext uri="{FF2B5EF4-FFF2-40B4-BE49-F238E27FC236}">
                <a16:creationId xmlns:a16="http://schemas.microsoft.com/office/drawing/2014/main" id="{F2CBDF3A-13B1-4F23-8EB4-7C88C2B7129F}"/>
              </a:ext>
            </a:extLst>
          </p:cNvPr>
          <p:cNvSpPr>
            <a:spLocks noGrp="1" noChangeArrowheads="1"/>
          </p:cNvSpPr>
          <p:nvPr>
            <p:ph type="body" sz="quarter" idx="3"/>
          </p:nvPr>
        </p:nvSpPr>
        <p:spPr bwMode="auto">
          <a:xfrm>
            <a:off x="6506788" y="1178068"/>
            <a:ext cx="4845424" cy="8744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Second visit is also through search engine.</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982998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CAB95-D5FF-4293-8AEE-A2E0C98AE387}"/>
              </a:ext>
            </a:extLst>
          </p:cNvPr>
          <p:cNvSpPr>
            <a:spLocks noGrp="1"/>
          </p:cNvSpPr>
          <p:nvPr>
            <p:ph type="title"/>
          </p:nvPr>
        </p:nvSpPr>
        <p:spPr>
          <a:xfrm>
            <a:off x="839788" y="365125"/>
            <a:ext cx="10515600" cy="681355"/>
          </a:xfrm>
        </p:spPr>
        <p:txBody>
          <a:bodyPr>
            <a:normAutofit/>
          </a:bodyPr>
          <a:lstStyle/>
          <a:p>
            <a:r>
              <a:rPr lang="en-IN" sz="2400" b="1" i="0" dirty="0" err="1">
                <a:solidFill>
                  <a:srgbClr val="000000"/>
                </a:solidFill>
                <a:effectLst/>
                <a:latin typeface="Helvetica Neue"/>
              </a:rPr>
              <a:t>Customer_activity</a:t>
            </a:r>
            <a:endParaRPr lang="en-IN" sz="2400" dirty="0"/>
          </a:p>
        </p:txBody>
      </p:sp>
      <p:sp>
        <p:nvSpPr>
          <p:cNvPr id="7" name="Rectangle 3">
            <a:extLst>
              <a:ext uri="{FF2B5EF4-FFF2-40B4-BE49-F238E27FC236}">
                <a16:creationId xmlns:a16="http://schemas.microsoft.com/office/drawing/2014/main" id="{FD653BBB-33ED-49DD-AABD-B0CCDD0F2240}"/>
              </a:ext>
            </a:extLst>
          </p:cNvPr>
          <p:cNvSpPr>
            <a:spLocks noGrp="1" noChangeArrowheads="1"/>
          </p:cNvSpPr>
          <p:nvPr>
            <p:ph type="body" idx="1"/>
          </p:nvPr>
        </p:nvSpPr>
        <p:spPr bwMode="auto">
          <a:xfrm>
            <a:off x="426720" y="1041018"/>
            <a:ext cx="5745480" cy="8744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Amazon and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Flipcart</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users spend between 6 to 10 mins.</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pic>
        <p:nvPicPr>
          <p:cNvPr id="2055" name="Picture 7">
            <a:extLst>
              <a:ext uri="{FF2B5EF4-FFF2-40B4-BE49-F238E27FC236}">
                <a16:creationId xmlns:a16="http://schemas.microsoft.com/office/drawing/2014/main" id="{DAD415E5-E3E4-495C-9EC5-BE6B55518E9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26720" y="1827068"/>
            <a:ext cx="5521961" cy="4665807"/>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a:extLst>
              <a:ext uri="{FF2B5EF4-FFF2-40B4-BE49-F238E27FC236}">
                <a16:creationId xmlns:a16="http://schemas.microsoft.com/office/drawing/2014/main" id="{50977E9A-CA93-4063-BAB8-4B8B30BCFA17}"/>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243321" y="1884738"/>
            <a:ext cx="5816600" cy="460813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0">
            <a:extLst>
              <a:ext uri="{FF2B5EF4-FFF2-40B4-BE49-F238E27FC236}">
                <a16:creationId xmlns:a16="http://schemas.microsoft.com/office/drawing/2014/main" id="{5C787B7F-D935-4358-9331-430576AC9347}"/>
              </a:ext>
            </a:extLst>
          </p:cNvPr>
          <p:cNvSpPr>
            <a:spLocks noGrp="1" noChangeArrowheads="1"/>
          </p:cNvSpPr>
          <p:nvPr>
            <p:ph type="body" sz="quarter" idx="3"/>
          </p:nvPr>
        </p:nvSpPr>
        <p:spPr bwMode="auto">
          <a:xfrm>
            <a:off x="6908800" y="983349"/>
            <a:ext cx="4446588" cy="8744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most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preffered</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payment mode is credit and debit card.</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263215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5F377B92-49D1-405F-89BF-50FC9E65D7A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 y="1584960"/>
            <a:ext cx="6019800" cy="498855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C10DACD-186F-42E5-ACA7-0A253D6FDF2D}"/>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1" y="1584959"/>
            <a:ext cx="5786120" cy="49885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a:extLst>
              <a:ext uri="{FF2B5EF4-FFF2-40B4-BE49-F238E27FC236}">
                <a16:creationId xmlns:a16="http://schemas.microsoft.com/office/drawing/2014/main" id="{8D4CE3F0-5470-467A-AD2B-DAE8B45A49B0}"/>
              </a:ext>
            </a:extLst>
          </p:cNvPr>
          <p:cNvSpPr>
            <a:spLocks noGrp="1" noChangeArrowheads="1"/>
          </p:cNvSpPr>
          <p:nvPr>
            <p:ph type="title"/>
          </p:nvPr>
        </p:nvSpPr>
        <p:spPr bwMode="auto">
          <a:xfrm>
            <a:off x="213360" y="-19358"/>
            <a:ext cx="11582399" cy="15516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2000" b="1" u="none" strike="noStrike" cap="none" normalizeH="0" baseline="0" dirty="0">
                <a:ln>
                  <a:noFill/>
                </a:ln>
                <a:solidFill>
                  <a:srgbClr val="000000"/>
                </a:solidFill>
                <a:effectLst/>
                <a:latin typeface="Arial" panose="020B0604020202020204" pitchFamily="34" charset="0"/>
                <a:cs typeface="Arial" panose="020B0604020202020204" pitchFamily="34" charset="0"/>
              </a:rPr>
              <a:t>We can clearly observe that most of the time people abandon the bag is because they get a better alternative offer or promo code not applicable.</a:t>
            </a:r>
            <a:br>
              <a:rPr kumimoji="0" lang="en-US" altLang="en-US" sz="2000" b="1" u="none" strike="noStrike" cap="none" normalizeH="0" baseline="0" dirty="0">
                <a:ln>
                  <a:noFill/>
                </a:ln>
                <a:solidFill>
                  <a:srgbClr val="000000"/>
                </a:solidFill>
                <a:effectLst/>
                <a:latin typeface="Arial" panose="020B0604020202020204" pitchFamily="34" charset="0"/>
                <a:cs typeface="Arial" panose="020B0604020202020204" pitchFamily="34" charset="0"/>
              </a:rPr>
            </a:br>
            <a:r>
              <a:rPr lang="en-US" altLang="en-US" sz="2000" b="1" dirty="0">
                <a:solidFill>
                  <a:srgbClr val="000000"/>
                </a:solidFill>
                <a:latin typeface="Arial" panose="020B0604020202020204" pitchFamily="34" charset="0"/>
                <a:cs typeface="Arial" panose="020B0604020202020204" pitchFamily="34" charset="0"/>
              </a:rPr>
              <a:t>* </a:t>
            </a:r>
            <a:r>
              <a:rPr kumimoji="0" lang="en-US" altLang="en-US" sz="2000" b="1" u="none" strike="noStrike" cap="none" normalizeH="0" baseline="0" dirty="0">
                <a:ln>
                  <a:noFill/>
                </a:ln>
                <a:solidFill>
                  <a:srgbClr val="000000"/>
                </a:solidFill>
                <a:effectLst/>
                <a:latin typeface="Arial" panose="020B0604020202020204" pitchFamily="34" charset="0"/>
                <a:cs typeface="Arial" panose="020B0604020202020204" pitchFamily="34" charset="0"/>
              </a:rPr>
              <a:t>There is also lack of trust seen in Amazon, Flipkart and Paytm by some people followed by Snap deal and Myntra.</a:t>
            </a:r>
            <a:r>
              <a:rPr kumimoji="0" lang="en-US" altLang="en-US" sz="2000" b="1"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872212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E5E1-8E43-45DF-A303-38B53D215BD9}"/>
              </a:ext>
            </a:extLst>
          </p:cNvPr>
          <p:cNvSpPr>
            <a:spLocks noGrp="1"/>
          </p:cNvSpPr>
          <p:nvPr>
            <p:ph type="ctrTitle"/>
          </p:nvPr>
        </p:nvSpPr>
        <p:spPr>
          <a:xfrm>
            <a:off x="1524000" y="2519915"/>
            <a:ext cx="9144000" cy="990047"/>
          </a:xfrm>
        </p:spPr>
        <p:txBody>
          <a:bodyPr/>
          <a:lstStyle/>
          <a:p>
            <a:r>
              <a:rPr lang="en-IN" dirty="0"/>
              <a:t>Content</a:t>
            </a:r>
          </a:p>
        </p:txBody>
      </p:sp>
      <p:sp>
        <p:nvSpPr>
          <p:cNvPr id="3" name="Subtitle 2">
            <a:extLst>
              <a:ext uri="{FF2B5EF4-FFF2-40B4-BE49-F238E27FC236}">
                <a16:creationId xmlns:a16="http://schemas.microsoft.com/office/drawing/2014/main" id="{8B7CF227-7AAA-4C80-A0DE-730B800301A2}"/>
              </a:ext>
            </a:extLst>
          </p:cNvPr>
          <p:cNvSpPr>
            <a:spLocks noGrp="1"/>
          </p:cNvSpPr>
          <p:nvPr>
            <p:ph type="subTitle" idx="1"/>
          </p:nvPr>
        </p:nvSpPr>
        <p:spPr>
          <a:xfrm>
            <a:off x="1524000" y="4008474"/>
            <a:ext cx="9144000" cy="2094614"/>
          </a:xfrm>
        </p:spPr>
        <p:txBody>
          <a:bodyPr>
            <a:normAutofit/>
          </a:bodyPr>
          <a:lstStyle/>
          <a:p>
            <a:pPr marL="76200" algn="l">
              <a:lnSpc>
                <a:spcPct val="100000"/>
              </a:lnSpc>
              <a:spcBef>
                <a:spcPts val="385"/>
              </a:spcBef>
              <a:tabLst>
                <a:tab pos="596900" algn="l"/>
              </a:tabLst>
            </a:pPr>
            <a:r>
              <a:rPr lang="en-IN" sz="2400" spc="-50" dirty="0">
                <a:solidFill>
                  <a:srgbClr val="134F5B"/>
                </a:solidFill>
                <a:latin typeface="Verdana"/>
                <a:cs typeface="Verdana"/>
              </a:rPr>
              <a:t>  1. </a:t>
            </a:r>
            <a:r>
              <a:rPr lang="en-US" sz="2400" spc="-50" dirty="0">
                <a:solidFill>
                  <a:srgbClr val="134F5B"/>
                </a:solidFill>
                <a:latin typeface="Verdana"/>
                <a:cs typeface="Verdana"/>
              </a:rPr>
              <a:t>Problem</a:t>
            </a:r>
            <a:r>
              <a:rPr lang="en-US" sz="2400" spc="-120" dirty="0">
                <a:solidFill>
                  <a:srgbClr val="134F5B"/>
                </a:solidFill>
                <a:latin typeface="Verdana"/>
                <a:cs typeface="Verdana"/>
              </a:rPr>
              <a:t> </a:t>
            </a:r>
            <a:r>
              <a:rPr lang="en-US" sz="2400" spc="-55" dirty="0">
                <a:solidFill>
                  <a:srgbClr val="134F5B"/>
                </a:solidFill>
                <a:latin typeface="Verdana"/>
                <a:cs typeface="Verdana"/>
              </a:rPr>
              <a:t>Statement</a:t>
            </a:r>
            <a:endParaRPr lang="en-US" sz="2400" dirty="0">
              <a:latin typeface="Verdana"/>
              <a:cs typeface="Verdana"/>
            </a:endParaRPr>
          </a:p>
          <a:p>
            <a:pPr marL="596900" indent="-331470" algn="l">
              <a:lnSpc>
                <a:spcPct val="100000"/>
              </a:lnSpc>
              <a:spcBef>
                <a:spcPts val="250"/>
              </a:spcBef>
              <a:buAutoNum type="arabicPeriod" startAt="2"/>
              <a:tabLst>
                <a:tab pos="596900" algn="l"/>
                <a:tab pos="597535" algn="l"/>
              </a:tabLst>
            </a:pPr>
            <a:r>
              <a:rPr lang="en-US" sz="2400" spc="-55" dirty="0">
                <a:solidFill>
                  <a:srgbClr val="134F5B"/>
                </a:solidFill>
                <a:latin typeface="Verdana"/>
                <a:cs typeface="Verdana"/>
              </a:rPr>
              <a:t>Data</a:t>
            </a:r>
            <a:r>
              <a:rPr lang="en-US" sz="2400" spc="-110" dirty="0">
                <a:solidFill>
                  <a:srgbClr val="134F5B"/>
                </a:solidFill>
                <a:latin typeface="Verdana"/>
                <a:cs typeface="Verdana"/>
              </a:rPr>
              <a:t> </a:t>
            </a:r>
            <a:r>
              <a:rPr lang="en-US" sz="2400" spc="-70" dirty="0">
                <a:solidFill>
                  <a:srgbClr val="134F5B"/>
                </a:solidFill>
                <a:latin typeface="Verdana"/>
                <a:cs typeface="Verdana"/>
              </a:rPr>
              <a:t>Summary</a:t>
            </a:r>
            <a:endParaRPr lang="en-US" sz="2400" dirty="0">
              <a:latin typeface="Verdana"/>
              <a:cs typeface="Verdana"/>
            </a:endParaRPr>
          </a:p>
          <a:p>
            <a:pPr marL="596900" indent="-331470" algn="l">
              <a:lnSpc>
                <a:spcPct val="100000"/>
              </a:lnSpc>
              <a:spcBef>
                <a:spcPts val="285"/>
              </a:spcBef>
              <a:buAutoNum type="arabicPeriod" startAt="2"/>
              <a:tabLst>
                <a:tab pos="596900" algn="l"/>
                <a:tab pos="597535" algn="l"/>
              </a:tabLst>
            </a:pPr>
            <a:r>
              <a:rPr lang="en-US" sz="2400" spc="-75" dirty="0">
                <a:solidFill>
                  <a:srgbClr val="134F5B"/>
                </a:solidFill>
                <a:latin typeface="Verdana"/>
                <a:cs typeface="Verdana"/>
              </a:rPr>
              <a:t>Exploratory Data Analysis</a:t>
            </a:r>
            <a:endParaRPr lang="en-US" sz="2400" dirty="0">
              <a:latin typeface="Verdana"/>
              <a:cs typeface="Verdana"/>
            </a:endParaRPr>
          </a:p>
          <a:p>
            <a:pPr marL="596900" indent="-331470" algn="l">
              <a:lnSpc>
                <a:spcPct val="100000"/>
              </a:lnSpc>
              <a:spcBef>
                <a:spcPts val="285"/>
              </a:spcBef>
              <a:buAutoNum type="arabicPeriod" startAt="2"/>
              <a:tabLst>
                <a:tab pos="596900" algn="l"/>
                <a:tab pos="597535" algn="l"/>
              </a:tabLst>
            </a:pPr>
            <a:r>
              <a:rPr lang="en-US" sz="2400" spc="-50" dirty="0">
                <a:solidFill>
                  <a:srgbClr val="134F5B"/>
                </a:solidFill>
                <a:latin typeface="Verdana"/>
                <a:cs typeface="Verdana"/>
              </a:rPr>
              <a:t>Conclusion</a:t>
            </a:r>
            <a:endParaRPr lang="en-IN" dirty="0"/>
          </a:p>
        </p:txBody>
      </p:sp>
      <p:pic>
        <p:nvPicPr>
          <p:cNvPr id="6" name="Picture 2" descr="Customer retention icons by bsdgraphic on Dribbble">
            <a:extLst>
              <a:ext uri="{FF2B5EF4-FFF2-40B4-BE49-F238E27FC236}">
                <a16:creationId xmlns:a16="http://schemas.microsoft.com/office/drawing/2014/main" id="{FCBE9AD8-2D01-48DC-AC54-C4F7B0FB9E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504" y="403982"/>
            <a:ext cx="9781775" cy="2314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3033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04758-6275-4094-932E-F0ABC953BB93}"/>
              </a:ext>
            </a:extLst>
          </p:cNvPr>
          <p:cNvSpPr>
            <a:spLocks noGrp="1"/>
          </p:cNvSpPr>
          <p:nvPr>
            <p:ph type="title"/>
          </p:nvPr>
        </p:nvSpPr>
        <p:spPr>
          <a:xfrm>
            <a:off x="838200" y="365125"/>
            <a:ext cx="10515600" cy="986155"/>
          </a:xfrm>
        </p:spPr>
        <p:txBody>
          <a:bodyPr>
            <a:normAutofit/>
          </a:bodyPr>
          <a:lstStyle/>
          <a:p>
            <a:r>
              <a:rPr lang="en-US" sz="2400" b="1" dirty="0">
                <a:latin typeface="Arial" panose="020B0604020202020204" pitchFamily="34" charset="0"/>
                <a:cs typeface="Arial" panose="020B0604020202020204" pitchFamily="34" charset="0"/>
              </a:rPr>
              <a:t>Seeing the dataset we can clearly identify that label feature  is</a:t>
            </a:r>
            <a:br>
              <a:rPr lang="en-US" sz="24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'Which of the Indian online retailer would you recommend to a friend?'</a:t>
            </a:r>
            <a:endParaRPr lang="en-IN" sz="2400" b="1" dirty="0">
              <a:latin typeface="Arial" panose="020B0604020202020204" pitchFamily="34" charset="0"/>
              <a:cs typeface="Arial" panose="020B0604020202020204" pitchFamily="34" charset="0"/>
            </a:endParaRPr>
          </a:p>
        </p:txBody>
      </p:sp>
      <p:pic>
        <p:nvPicPr>
          <p:cNvPr id="4098" name="Picture 2">
            <a:extLst>
              <a:ext uri="{FF2B5EF4-FFF2-40B4-BE49-F238E27FC236}">
                <a16:creationId xmlns:a16="http://schemas.microsoft.com/office/drawing/2014/main" id="{4061C795-7C9B-4967-8384-7172ADEBBBD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6720" y="1422400"/>
            <a:ext cx="11673840" cy="5191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687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79CA1-87DF-4909-A1A6-4A74FCAB0E6E}"/>
              </a:ext>
            </a:extLst>
          </p:cNvPr>
          <p:cNvSpPr>
            <a:spLocks noGrp="1"/>
          </p:cNvSpPr>
          <p:nvPr>
            <p:ph type="title"/>
          </p:nvPr>
        </p:nvSpPr>
        <p:spPr>
          <a:xfrm>
            <a:off x="838200" y="365125"/>
            <a:ext cx="10515600" cy="772795"/>
          </a:xfrm>
        </p:spPr>
        <p:txBody>
          <a:bodyPr>
            <a:noAutofit/>
          </a:bodyPr>
          <a:lstStyle/>
          <a:p>
            <a:r>
              <a:rPr lang="en-US" sz="2000" b="1" i="0" dirty="0">
                <a:solidFill>
                  <a:srgbClr val="000000"/>
                </a:solidFill>
                <a:effectLst/>
                <a:latin typeface="Helvetica Neue"/>
              </a:rPr>
              <a:t>61% people strongly agree that the website should be easy to understand and recommending Amazon for that followed by Amazon and </a:t>
            </a:r>
            <a:r>
              <a:rPr lang="en-US" sz="2000" b="1" i="0" dirty="0" err="1">
                <a:solidFill>
                  <a:srgbClr val="000000"/>
                </a:solidFill>
                <a:effectLst/>
                <a:latin typeface="Helvetica Neue"/>
              </a:rPr>
              <a:t>Flipcart</a:t>
            </a:r>
            <a:r>
              <a:rPr lang="en-US" sz="2000" b="1" i="0" dirty="0">
                <a:solidFill>
                  <a:srgbClr val="000000"/>
                </a:solidFill>
                <a:effectLst/>
                <a:latin typeface="Helvetica Neue"/>
              </a:rPr>
              <a:t> combination.</a:t>
            </a:r>
            <a:br>
              <a:rPr lang="en-US" sz="2000" b="0" i="0" dirty="0">
                <a:solidFill>
                  <a:srgbClr val="000000"/>
                </a:solidFill>
                <a:effectLst/>
                <a:latin typeface="Helvetica Neue"/>
              </a:rPr>
            </a:br>
            <a:endParaRPr lang="en-IN" sz="2000" dirty="0"/>
          </a:p>
        </p:txBody>
      </p:sp>
      <p:pic>
        <p:nvPicPr>
          <p:cNvPr id="5122" name="Picture 2">
            <a:extLst>
              <a:ext uri="{FF2B5EF4-FFF2-40B4-BE49-F238E27FC236}">
                <a16:creationId xmlns:a16="http://schemas.microsoft.com/office/drawing/2014/main" id="{0456CDC0-E52D-41F7-8B9D-43FA5B3AB7A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77520" y="1137920"/>
            <a:ext cx="5618480" cy="500856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B2AD209F-BF91-4B56-B916-DE96AECAF2C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1046480"/>
            <a:ext cx="5775960" cy="5446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776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F6010-D177-4933-93FE-1BF5D3CD8789}"/>
              </a:ext>
            </a:extLst>
          </p:cNvPr>
          <p:cNvSpPr>
            <a:spLocks noGrp="1"/>
          </p:cNvSpPr>
          <p:nvPr>
            <p:ph type="title"/>
          </p:nvPr>
        </p:nvSpPr>
        <p:spPr>
          <a:xfrm>
            <a:off x="838200" y="335281"/>
            <a:ext cx="10515600" cy="894080"/>
          </a:xfrm>
        </p:spPr>
        <p:txBody>
          <a:bodyPr>
            <a:noAutofit/>
          </a:bodyPr>
          <a:lstStyle/>
          <a:p>
            <a:br>
              <a:rPr lang="en-US" sz="2200" b="0" i="0" dirty="0">
                <a:solidFill>
                  <a:srgbClr val="000000"/>
                </a:solidFill>
                <a:effectLst/>
                <a:latin typeface="Helvetica Neue"/>
              </a:rPr>
            </a:br>
            <a:r>
              <a:rPr lang="en-US" sz="2200" b="1" i="0" dirty="0">
                <a:solidFill>
                  <a:srgbClr val="000000"/>
                </a:solidFill>
                <a:effectLst/>
                <a:latin typeface="Helvetica Neue"/>
              </a:rPr>
              <a:t>43% people strong agree that information on similar product highlighted is important for product </a:t>
            </a:r>
            <a:r>
              <a:rPr lang="en-US" sz="2200" b="1" i="0" dirty="0" err="1">
                <a:solidFill>
                  <a:srgbClr val="000000"/>
                </a:solidFill>
                <a:effectLst/>
                <a:latin typeface="Helvetica Neue"/>
              </a:rPr>
              <a:t>comparision</a:t>
            </a:r>
            <a:r>
              <a:rPr lang="en-US" sz="2200" b="1" i="0" dirty="0">
                <a:solidFill>
                  <a:srgbClr val="000000"/>
                </a:solidFill>
                <a:effectLst/>
                <a:latin typeface="Helvetica Neue"/>
              </a:rPr>
              <a:t> specially people using combination of </a:t>
            </a:r>
            <a:r>
              <a:rPr lang="en-US" sz="2200" b="1" i="0" dirty="0" err="1">
                <a:solidFill>
                  <a:srgbClr val="000000"/>
                </a:solidFill>
                <a:effectLst/>
                <a:latin typeface="Helvetica Neue"/>
              </a:rPr>
              <a:t>Flipcart</a:t>
            </a:r>
            <a:r>
              <a:rPr lang="en-US" sz="2200" b="1" i="0" dirty="0">
                <a:solidFill>
                  <a:srgbClr val="000000"/>
                </a:solidFill>
                <a:effectLst/>
                <a:latin typeface="Helvetica Neue"/>
              </a:rPr>
              <a:t> and Amazon.</a:t>
            </a:r>
            <a:br>
              <a:rPr lang="en-US" sz="2200" b="1" i="0" dirty="0">
                <a:solidFill>
                  <a:srgbClr val="000000"/>
                </a:solidFill>
                <a:effectLst/>
                <a:latin typeface="Helvetica Neue"/>
              </a:rPr>
            </a:br>
            <a:endParaRPr lang="en-IN" sz="2200" b="1" dirty="0"/>
          </a:p>
        </p:txBody>
      </p:sp>
      <p:pic>
        <p:nvPicPr>
          <p:cNvPr id="6146" name="Picture 2">
            <a:extLst>
              <a:ext uri="{FF2B5EF4-FFF2-40B4-BE49-F238E27FC236}">
                <a16:creationId xmlns:a16="http://schemas.microsoft.com/office/drawing/2014/main" id="{24F99F91-B250-4DCB-81B5-74EF773D988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74320" y="1361440"/>
            <a:ext cx="5334195" cy="541528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CB300936-53E8-4A0F-936E-4351C2B953E6}"/>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892800" y="1361440"/>
            <a:ext cx="602488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497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9769E-E8F9-4A86-A5E8-3E6D89E1E227}"/>
              </a:ext>
            </a:extLst>
          </p:cNvPr>
          <p:cNvSpPr>
            <a:spLocks noGrp="1"/>
          </p:cNvSpPr>
          <p:nvPr>
            <p:ph type="title"/>
          </p:nvPr>
        </p:nvSpPr>
        <p:spPr>
          <a:xfrm>
            <a:off x="838200" y="365125"/>
            <a:ext cx="10515600" cy="915035"/>
          </a:xfrm>
        </p:spPr>
        <p:txBody>
          <a:bodyPr>
            <a:normAutofit/>
          </a:bodyPr>
          <a:lstStyle/>
          <a:p>
            <a:r>
              <a:rPr lang="en-US" sz="2400" b="1" i="0" dirty="0">
                <a:solidFill>
                  <a:srgbClr val="000000"/>
                </a:solidFill>
                <a:effectLst/>
                <a:latin typeface="Helvetica Neue"/>
              </a:rPr>
              <a:t>Most of the Amazon customer agree and strongly agree that complete information for purchasing decision</a:t>
            </a:r>
            <a:endParaRPr lang="en-IN" sz="2400" b="1" dirty="0"/>
          </a:p>
        </p:txBody>
      </p:sp>
      <p:pic>
        <p:nvPicPr>
          <p:cNvPr id="7170" name="Picture 2">
            <a:extLst>
              <a:ext uri="{FF2B5EF4-FFF2-40B4-BE49-F238E27FC236}">
                <a16:creationId xmlns:a16="http://schemas.microsoft.com/office/drawing/2014/main" id="{08CAD786-B11A-4873-9EDC-468007D7E79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04800" y="1930400"/>
            <a:ext cx="5715000" cy="501903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156F981B-D386-48B7-A2D6-AA55293091B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096000" y="1635760"/>
            <a:ext cx="5715000" cy="4857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137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ACEEB-C183-467F-AC86-5D5B46E53CED}"/>
              </a:ext>
            </a:extLst>
          </p:cNvPr>
          <p:cNvSpPr>
            <a:spLocks noGrp="1"/>
          </p:cNvSpPr>
          <p:nvPr>
            <p:ph type="title"/>
          </p:nvPr>
        </p:nvSpPr>
        <p:spPr>
          <a:xfrm>
            <a:off x="838200" y="264160"/>
            <a:ext cx="10515600" cy="1269999"/>
          </a:xfrm>
        </p:spPr>
        <p:txBody>
          <a:bodyPr>
            <a:normAutofit/>
          </a:bodyPr>
          <a:lstStyle/>
          <a:p>
            <a:r>
              <a:rPr lang="en-US" sz="2000" b="1" i="0" dirty="0">
                <a:solidFill>
                  <a:srgbClr val="000000"/>
                </a:solidFill>
                <a:effectLst/>
                <a:latin typeface="Helvetica Neue"/>
              </a:rPr>
              <a:t>Around 40% people those using Amazon and </a:t>
            </a:r>
            <a:r>
              <a:rPr lang="en-US" sz="2000" b="1" i="0" dirty="0" err="1">
                <a:solidFill>
                  <a:srgbClr val="000000"/>
                </a:solidFill>
                <a:effectLst/>
                <a:latin typeface="Helvetica Neue"/>
              </a:rPr>
              <a:t>Flipcart</a:t>
            </a:r>
            <a:r>
              <a:rPr lang="en-US" sz="2000" b="1" i="0" dirty="0">
                <a:solidFill>
                  <a:srgbClr val="000000"/>
                </a:solidFill>
                <a:effectLst/>
                <a:latin typeface="Helvetica Neue"/>
              </a:rPr>
              <a:t> are strong agreeing that all </a:t>
            </a:r>
            <a:r>
              <a:rPr lang="en-US" sz="2000" b="1" i="0" dirty="0" err="1">
                <a:solidFill>
                  <a:srgbClr val="000000"/>
                </a:solidFill>
                <a:effectLst/>
                <a:latin typeface="Helvetica Neue"/>
              </a:rPr>
              <a:t>relevent</a:t>
            </a:r>
            <a:r>
              <a:rPr lang="en-US" sz="2000" b="1" i="0" dirty="0">
                <a:solidFill>
                  <a:srgbClr val="000000"/>
                </a:solidFill>
                <a:effectLst/>
                <a:latin typeface="Helvetica Neue"/>
              </a:rPr>
              <a:t> information on listed products must be clearly stated . So the sites should work upon the information part so that the existing customers recommend the site to their friends</a:t>
            </a:r>
            <a:r>
              <a:rPr lang="en-US" sz="800" b="0" i="0" dirty="0">
                <a:solidFill>
                  <a:srgbClr val="000000"/>
                </a:solidFill>
                <a:effectLst/>
                <a:latin typeface="Helvetica Neue"/>
              </a:rPr>
              <a:t>.</a:t>
            </a:r>
          </a:p>
        </p:txBody>
      </p:sp>
      <p:pic>
        <p:nvPicPr>
          <p:cNvPr id="8194" name="Picture 2">
            <a:extLst>
              <a:ext uri="{FF2B5EF4-FFF2-40B4-BE49-F238E27FC236}">
                <a16:creationId xmlns:a16="http://schemas.microsoft.com/office/drawing/2014/main" id="{2807DA06-1AFA-4CFC-BDEE-F66ACCF63AE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21106" y="1690688"/>
            <a:ext cx="5277054" cy="4867138"/>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E4A695D0-B385-47CC-AE7E-B865E101B569}"/>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598160" y="1825625"/>
            <a:ext cx="6370320" cy="473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762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F86B-CEF0-4D7A-8449-7B1B3823D005}"/>
              </a:ext>
            </a:extLst>
          </p:cNvPr>
          <p:cNvSpPr>
            <a:spLocks noGrp="1"/>
          </p:cNvSpPr>
          <p:nvPr>
            <p:ph type="title"/>
          </p:nvPr>
        </p:nvSpPr>
        <p:spPr>
          <a:xfrm>
            <a:off x="838200" y="365125"/>
            <a:ext cx="10515600" cy="1097915"/>
          </a:xfrm>
        </p:spPr>
        <p:txBody>
          <a:bodyPr>
            <a:noAutofit/>
          </a:bodyPr>
          <a:lstStyle/>
          <a:p>
            <a:br>
              <a:rPr lang="en-US" sz="2400" b="0" i="0" dirty="0">
                <a:solidFill>
                  <a:srgbClr val="000000"/>
                </a:solidFill>
                <a:effectLst/>
                <a:latin typeface="Helvetica Neue"/>
              </a:rPr>
            </a:br>
            <a:r>
              <a:rPr lang="en-US" sz="2400" b="1" i="0" dirty="0">
                <a:solidFill>
                  <a:srgbClr val="000000"/>
                </a:solidFill>
                <a:effectLst/>
                <a:latin typeface="Arial" panose="020B0604020202020204" pitchFamily="34" charset="0"/>
                <a:cs typeface="Arial" panose="020B0604020202020204" pitchFamily="34" charset="0"/>
              </a:rPr>
              <a:t>Around 52.4% people strongly agree that if the sites are easy to navigate they can increase new customers from the </a:t>
            </a:r>
            <a:r>
              <a:rPr lang="en-US" sz="2400" b="1" i="0" dirty="0" err="1">
                <a:solidFill>
                  <a:srgbClr val="000000"/>
                </a:solidFill>
                <a:effectLst/>
                <a:latin typeface="Arial" panose="020B0604020202020204" pitchFamily="34" charset="0"/>
                <a:cs typeface="Arial" panose="020B0604020202020204" pitchFamily="34" charset="0"/>
              </a:rPr>
              <a:t>exsisting</a:t>
            </a:r>
            <a:r>
              <a:rPr lang="en-US" sz="2400" b="1" i="0" dirty="0">
                <a:solidFill>
                  <a:srgbClr val="000000"/>
                </a:solidFill>
                <a:effectLst/>
                <a:latin typeface="Arial" panose="020B0604020202020204" pitchFamily="34" charset="0"/>
                <a:cs typeface="Arial" panose="020B0604020202020204" pitchFamily="34" charset="0"/>
              </a:rPr>
              <a:t> friends recommendation.</a:t>
            </a:r>
            <a:br>
              <a:rPr lang="en-US" sz="2400" b="1" i="0" dirty="0">
                <a:solidFill>
                  <a:srgbClr val="000000"/>
                </a:solidFill>
                <a:effectLst/>
                <a:latin typeface="Arial" panose="020B0604020202020204" pitchFamily="34" charset="0"/>
                <a:cs typeface="Arial" panose="020B0604020202020204" pitchFamily="34" charset="0"/>
              </a:rPr>
            </a:br>
            <a:endParaRPr lang="en-IN" sz="2400" b="1" dirty="0">
              <a:latin typeface="Arial" panose="020B0604020202020204" pitchFamily="34" charset="0"/>
              <a:cs typeface="Arial" panose="020B0604020202020204" pitchFamily="34" charset="0"/>
            </a:endParaRPr>
          </a:p>
        </p:txBody>
      </p:sp>
      <p:pic>
        <p:nvPicPr>
          <p:cNvPr id="9218" name="Picture 2">
            <a:extLst>
              <a:ext uri="{FF2B5EF4-FFF2-40B4-BE49-F238E27FC236}">
                <a16:creationId xmlns:a16="http://schemas.microsoft.com/office/drawing/2014/main" id="{71047477-604B-4F01-9821-E3325E64331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36881" y="1825624"/>
            <a:ext cx="4693919" cy="437377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37599271-7173-409A-BF99-4D8B79DADAD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059681" y="1334137"/>
            <a:ext cx="6807200" cy="5158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224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235C1-09F8-40B6-8120-8DC11DE3F601}"/>
              </a:ext>
            </a:extLst>
          </p:cNvPr>
          <p:cNvSpPr>
            <a:spLocks noGrp="1"/>
          </p:cNvSpPr>
          <p:nvPr>
            <p:ph type="title"/>
          </p:nvPr>
        </p:nvSpPr>
        <p:spPr>
          <a:xfrm>
            <a:off x="838200" y="365125"/>
            <a:ext cx="10515600" cy="965835"/>
          </a:xfrm>
        </p:spPr>
        <p:txBody>
          <a:bodyPr>
            <a:normAutofit/>
          </a:bodyPr>
          <a:lstStyle/>
          <a:p>
            <a:r>
              <a:rPr lang="en-IN" sz="2400" b="1" dirty="0">
                <a:latin typeface="Arial" panose="020B0604020202020204" pitchFamily="34" charset="0"/>
                <a:cs typeface="Arial" panose="020B0604020202020204" pitchFamily="34" charset="0"/>
              </a:rPr>
              <a:t>People strongly believe that loading and processing  must be high.</a:t>
            </a:r>
          </a:p>
        </p:txBody>
      </p:sp>
      <p:pic>
        <p:nvPicPr>
          <p:cNvPr id="10242" name="Picture 2">
            <a:extLst>
              <a:ext uri="{FF2B5EF4-FFF2-40B4-BE49-F238E27FC236}">
                <a16:creationId xmlns:a16="http://schemas.microsoft.com/office/drawing/2014/main" id="{F2936ED7-B260-4FA4-9315-CA1C7C07508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83763" y="1036320"/>
            <a:ext cx="5181600" cy="523067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FE1275CC-74F7-4E87-B702-9F53A363CDB6}"/>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750560" y="1330960"/>
            <a:ext cx="6014720" cy="4936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441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3E600-00AC-4685-9F24-12F3F8B1B1DD}"/>
              </a:ext>
            </a:extLst>
          </p:cNvPr>
          <p:cNvSpPr>
            <a:spLocks noGrp="1"/>
          </p:cNvSpPr>
          <p:nvPr>
            <p:ph type="title"/>
          </p:nvPr>
        </p:nvSpPr>
        <p:spPr>
          <a:xfrm>
            <a:off x="838200" y="365125"/>
            <a:ext cx="10515600" cy="1036955"/>
          </a:xfrm>
        </p:spPr>
        <p:txBody>
          <a:bodyPr>
            <a:normAutofit/>
          </a:bodyPr>
          <a:lstStyle/>
          <a:p>
            <a:r>
              <a:rPr lang="en-IN" sz="2400" b="1" dirty="0">
                <a:latin typeface="Arial" panose="020B0604020202020204" pitchFamily="34" charset="0"/>
                <a:cs typeface="Arial" panose="020B0604020202020204" pitchFamily="34" charset="0"/>
              </a:rPr>
              <a:t>Interactive interface matters a lot to increase the customer retention as well as recommendation to new customers.</a:t>
            </a:r>
          </a:p>
        </p:txBody>
      </p:sp>
      <p:pic>
        <p:nvPicPr>
          <p:cNvPr id="11266" name="Picture 2">
            <a:extLst>
              <a:ext uri="{FF2B5EF4-FFF2-40B4-BE49-F238E27FC236}">
                <a16:creationId xmlns:a16="http://schemas.microsoft.com/office/drawing/2014/main" id="{D84FB13C-5ABC-4086-A67A-617DAE6FAE2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97841" y="1544321"/>
            <a:ext cx="4886959" cy="486664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2868EC8C-A655-465C-8723-D3516059886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577840" y="1402080"/>
            <a:ext cx="6268720" cy="5008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618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7A06D-BB7E-4E7D-AB41-CBA5D1B3072A}"/>
              </a:ext>
            </a:extLst>
          </p:cNvPr>
          <p:cNvSpPr>
            <a:spLocks noGrp="1"/>
          </p:cNvSpPr>
          <p:nvPr>
            <p:ph type="title"/>
          </p:nvPr>
        </p:nvSpPr>
        <p:spPr>
          <a:xfrm>
            <a:off x="838200" y="365125"/>
            <a:ext cx="10515600" cy="833755"/>
          </a:xfrm>
        </p:spPr>
        <p:txBody>
          <a:bodyPr>
            <a:noAutofit/>
          </a:bodyPr>
          <a:lstStyle/>
          <a:p>
            <a:pPr algn="ctr"/>
            <a:r>
              <a:rPr lang="en-US" sz="2400" b="1" i="0" dirty="0">
                <a:solidFill>
                  <a:srgbClr val="000000"/>
                </a:solidFill>
                <a:effectLst/>
                <a:latin typeface="Helvetica Neue"/>
              </a:rPr>
              <a:t>Paymode also plays an important role for suggesting new customers.</a:t>
            </a:r>
            <a:br>
              <a:rPr lang="en-US" sz="2400" b="1" i="0" dirty="0">
                <a:solidFill>
                  <a:srgbClr val="000000"/>
                </a:solidFill>
                <a:effectLst/>
                <a:latin typeface="Helvetica Neue"/>
              </a:rPr>
            </a:br>
            <a:r>
              <a:rPr lang="en-US" sz="2400" b="1" i="0" dirty="0">
                <a:solidFill>
                  <a:srgbClr val="000000"/>
                </a:solidFill>
                <a:effectLst/>
                <a:latin typeface="Helvetica Neue"/>
              </a:rPr>
              <a:t>More the ease and secure for people ,they suggest the more.</a:t>
            </a:r>
            <a:br>
              <a:rPr lang="en-US" sz="2400" b="1" i="0" dirty="0">
                <a:solidFill>
                  <a:srgbClr val="000000"/>
                </a:solidFill>
                <a:effectLst/>
                <a:latin typeface="Helvetica Neue"/>
              </a:rPr>
            </a:br>
            <a:endParaRPr lang="en-IN" sz="2400" b="1" dirty="0"/>
          </a:p>
        </p:txBody>
      </p:sp>
      <p:pic>
        <p:nvPicPr>
          <p:cNvPr id="12290" name="Picture 2">
            <a:extLst>
              <a:ext uri="{FF2B5EF4-FFF2-40B4-BE49-F238E27FC236}">
                <a16:creationId xmlns:a16="http://schemas.microsoft.com/office/drawing/2014/main" id="{B29D082B-4845-42D3-A1CE-8A7557E62B0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77357" y="1330960"/>
            <a:ext cx="4571603" cy="4856479"/>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8F6B8BE8-E6AD-40A4-AA2F-BD907A463F2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770880" y="1330960"/>
            <a:ext cx="5938520" cy="5161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033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D5537-68C2-466F-B9E2-ECE581E89C68}"/>
              </a:ext>
            </a:extLst>
          </p:cNvPr>
          <p:cNvSpPr>
            <a:spLocks noGrp="1"/>
          </p:cNvSpPr>
          <p:nvPr>
            <p:ph type="title"/>
          </p:nvPr>
        </p:nvSpPr>
        <p:spPr>
          <a:xfrm>
            <a:off x="838200" y="365126"/>
            <a:ext cx="10515600" cy="860988"/>
          </a:xfrm>
        </p:spPr>
        <p:txBody>
          <a:bodyPr>
            <a:normAutofit fontScale="90000"/>
          </a:bodyPr>
          <a:lstStyle/>
          <a:p>
            <a:br>
              <a:rPr lang="en-US" sz="2400" b="0" i="0" dirty="0">
                <a:solidFill>
                  <a:srgbClr val="000000"/>
                </a:solidFill>
                <a:effectLst/>
                <a:latin typeface="Helvetica Neue"/>
              </a:rPr>
            </a:br>
            <a:r>
              <a:rPr lang="en-US" sz="2700" b="1" i="0" dirty="0">
                <a:solidFill>
                  <a:srgbClr val="000000"/>
                </a:solidFill>
                <a:effectLst/>
                <a:latin typeface="Helvetica Neue"/>
              </a:rPr>
              <a:t>Around 69% people strongly believe that Flip cart and amazon is giving </a:t>
            </a:r>
            <a:r>
              <a:rPr lang="en-US" sz="2700" b="1" i="0" dirty="0" err="1">
                <a:solidFill>
                  <a:srgbClr val="000000"/>
                </a:solidFill>
                <a:effectLst/>
                <a:latin typeface="Helvetica Neue"/>
              </a:rPr>
              <a:t>garuntee</a:t>
            </a:r>
            <a:r>
              <a:rPr lang="en-US" sz="2700" b="1" i="0" dirty="0">
                <a:solidFill>
                  <a:srgbClr val="000000"/>
                </a:solidFill>
                <a:effectLst/>
                <a:latin typeface="Helvetica Neue"/>
              </a:rPr>
              <a:t> on customer privacy.</a:t>
            </a:r>
            <a:br>
              <a:rPr lang="en-US" sz="2700" b="1" i="0" dirty="0">
                <a:solidFill>
                  <a:srgbClr val="000000"/>
                </a:solidFill>
                <a:effectLst/>
                <a:latin typeface="Helvetica Neue"/>
              </a:rPr>
            </a:br>
            <a:endParaRPr lang="en-IN" sz="2700" b="1" dirty="0"/>
          </a:p>
        </p:txBody>
      </p:sp>
      <p:pic>
        <p:nvPicPr>
          <p:cNvPr id="13314" name="Picture 2">
            <a:extLst>
              <a:ext uri="{FF2B5EF4-FFF2-40B4-BE49-F238E27FC236}">
                <a16:creationId xmlns:a16="http://schemas.microsoft.com/office/drawing/2014/main" id="{D4B9A961-8F94-42CD-AE99-BEE9C5DFAEC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45363" y="1226114"/>
            <a:ext cx="4715357" cy="4950849"/>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D9F62241-1777-4C64-B4DE-50106ED9D3A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760720" y="1300480"/>
            <a:ext cx="6045200" cy="511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776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65D24-7F4E-4888-8FC1-546EB415484E}"/>
              </a:ext>
            </a:extLst>
          </p:cNvPr>
          <p:cNvSpPr>
            <a:spLocks noGrp="1"/>
          </p:cNvSpPr>
          <p:nvPr>
            <p:ph type="ctrTitle"/>
          </p:nvPr>
        </p:nvSpPr>
        <p:spPr>
          <a:xfrm>
            <a:off x="690880" y="272415"/>
            <a:ext cx="6400800" cy="1171575"/>
          </a:xfrm>
        </p:spPr>
        <p:txBody>
          <a:bodyPr>
            <a:normAutofit/>
          </a:bodyPr>
          <a:lstStyle/>
          <a:p>
            <a:r>
              <a:rPr lang="en-IN" dirty="0"/>
              <a:t>Problem Statement</a:t>
            </a:r>
          </a:p>
        </p:txBody>
      </p:sp>
      <p:sp>
        <p:nvSpPr>
          <p:cNvPr id="3" name="Subtitle 2">
            <a:extLst>
              <a:ext uri="{FF2B5EF4-FFF2-40B4-BE49-F238E27FC236}">
                <a16:creationId xmlns:a16="http://schemas.microsoft.com/office/drawing/2014/main" id="{A2007E10-17BA-40D5-ABAD-F74284BCA63F}"/>
              </a:ext>
            </a:extLst>
          </p:cNvPr>
          <p:cNvSpPr>
            <a:spLocks noGrp="1"/>
          </p:cNvSpPr>
          <p:nvPr>
            <p:ph type="subTitle" idx="1"/>
          </p:nvPr>
        </p:nvSpPr>
        <p:spPr>
          <a:xfrm>
            <a:off x="914400" y="2438400"/>
            <a:ext cx="10810240" cy="4023360"/>
          </a:xfrm>
        </p:spPr>
        <p:txBody>
          <a:bodyPr>
            <a:normAutofit/>
          </a:bodyPr>
          <a:lstStyle/>
          <a:p>
            <a:pPr algn="l"/>
            <a:r>
              <a:rPr lang="en-IN" sz="22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028" name="Picture 4" descr="Ten Tips for Beefing Up Your Problem Solving Tool Box">
            <a:extLst>
              <a:ext uri="{FF2B5EF4-FFF2-40B4-BE49-F238E27FC236}">
                <a16:creationId xmlns:a16="http://schemas.microsoft.com/office/drawing/2014/main" id="{A4E8C792-3980-4080-B72C-0573008052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4560" y="396241"/>
            <a:ext cx="4632960" cy="1951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405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87300-6D90-4E14-B096-72EA36C1BE8B}"/>
              </a:ext>
            </a:extLst>
          </p:cNvPr>
          <p:cNvSpPr>
            <a:spLocks noGrp="1"/>
          </p:cNvSpPr>
          <p:nvPr>
            <p:ph type="title"/>
          </p:nvPr>
        </p:nvSpPr>
        <p:spPr>
          <a:xfrm>
            <a:off x="838200" y="365125"/>
            <a:ext cx="10515600" cy="661035"/>
          </a:xfrm>
        </p:spPr>
        <p:txBody>
          <a:bodyPr>
            <a:noAutofit/>
          </a:bodyPr>
          <a:lstStyle/>
          <a:p>
            <a:r>
              <a:rPr lang="en-US" sz="2400" b="1" i="0" dirty="0">
                <a:solidFill>
                  <a:srgbClr val="000000"/>
                </a:solidFill>
                <a:effectLst/>
                <a:latin typeface="Helvetica Neue"/>
              </a:rPr>
              <a:t>Quickness in purchase is highest in case of Amazon.in.</a:t>
            </a:r>
            <a:br>
              <a:rPr lang="en-US" sz="2400" b="1" i="0" dirty="0">
                <a:solidFill>
                  <a:srgbClr val="000000"/>
                </a:solidFill>
                <a:effectLst/>
                <a:latin typeface="Helvetica Neue"/>
              </a:rPr>
            </a:br>
            <a:endParaRPr lang="en-IN" sz="2400" b="1" dirty="0"/>
          </a:p>
        </p:txBody>
      </p:sp>
      <p:pic>
        <p:nvPicPr>
          <p:cNvPr id="14338" name="Picture 2">
            <a:extLst>
              <a:ext uri="{FF2B5EF4-FFF2-40B4-BE49-F238E27FC236}">
                <a16:creationId xmlns:a16="http://schemas.microsoft.com/office/drawing/2014/main" id="{E74D298A-C579-43D6-BC45-EE6FA56B5A1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69050" y="1026160"/>
            <a:ext cx="6047334" cy="4721497"/>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63C748A1-3E91-416C-BB20-E79F4915CD2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096000" y="1026160"/>
            <a:ext cx="5842000" cy="5212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507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A1FBB-ED0F-4A9C-B093-C58411B5B012}"/>
              </a:ext>
            </a:extLst>
          </p:cNvPr>
          <p:cNvSpPr>
            <a:spLocks noGrp="1"/>
          </p:cNvSpPr>
          <p:nvPr>
            <p:ph type="title"/>
          </p:nvPr>
        </p:nvSpPr>
        <p:spPr/>
        <p:txBody>
          <a:bodyPr>
            <a:normAutofit/>
          </a:bodyPr>
          <a:lstStyle/>
          <a:p>
            <a:r>
              <a:rPr lang="en-US" sz="2400" b="1" i="0" dirty="0">
                <a:solidFill>
                  <a:srgbClr val="000000"/>
                </a:solidFill>
                <a:effectLst/>
                <a:latin typeface="Helvetica Neue"/>
              </a:rPr>
              <a:t>Speedy Order delivery rate is highest for Amazon followed by Combination of Amazon and </a:t>
            </a:r>
            <a:r>
              <a:rPr lang="en-US" sz="2400" b="1" i="0" dirty="0" err="1">
                <a:solidFill>
                  <a:srgbClr val="000000"/>
                </a:solidFill>
                <a:effectLst/>
                <a:latin typeface="Helvetica Neue"/>
              </a:rPr>
              <a:t>Flipcart</a:t>
            </a:r>
            <a:r>
              <a:rPr lang="en-US" sz="2400" b="1" i="0" dirty="0">
                <a:solidFill>
                  <a:srgbClr val="000000"/>
                </a:solidFill>
                <a:effectLst/>
                <a:latin typeface="Helvetica Neue"/>
              </a:rPr>
              <a:t>.</a:t>
            </a:r>
            <a:br>
              <a:rPr lang="en-US" sz="2400" b="1" i="0" dirty="0">
                <a:solidFill>
                  <a:srgbClr val="000000"/>
                </a:solidFill>
                <a:effectLst/>
                <a:latin typeface="Helvetica Neue"/>
              </a:rPr>
            </a:br>
            <a:endParaRPr lang="en-IN" sz="2400" b="1" dirty="0"/>
          </a:p>
        </p:txBody>
      </p:sp>
      <p:pic>
        <p:nvPicPr>
          <p:cNvPr id="15362" name="Picture 2">
            <a:extLst>
              <a:ext uri="{FF2B5EF4-FFF2-40B4-BE49-F238E27FC236}">
                <a16:creationId xmlns:a16="http://schemas.microsoft.com/office/drawing/2014/main" id="{A50C224B-3A4A-4A98-9161-7C2509A621A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77520" y="1857796"/>
            <a:ext cx="5542280" cy="4715724"/>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417EC579-3A45-4ADF-A8B9-F65A1832DCF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103096"/>
            <a:ext cx="5877560" cy="4389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795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17446-2AC2-4973-A67E-2A4A9AC125A8}"/>
              </a:ext>
            </a:extLst>
          </p:cNvPr>
          <p:cNvSpPr>
            <a:spLocks noGrp="1"/>
          </p:cNvSpPr>
          <p:nvPr>
            <p:ph type="title"/>
          </p:nvPr>
        </p:nvSpPr>
        <p:spPr>
          <a:xfrm>
            <a:off x="623047" y="342074"/>
            <a:ext cx="10515600" cy="472434"/>
          </a:xfrm>
        </p:spPr>
        <p:txBody>
          <a:bodyPr>
            <a:normAutofit/>
          </a:bodyPr>
          <a:lstStyle/>
          <a:p>
            <a:r>
              <a:rPr lang="en-IN" sz="2400" b="1" dirty="0">
                <a:latin typeface="Arial" panose="020B0604020202020204" pitchFamily="34" charset="0"/>
                <a:cs typeface="Arial" panose="020B0604020202020204" pitchFamily="34" charset="0"/>
              </a:rPr>
              <a:t>Policies and commitments</a:t>
            </a:r>
          </a:p>
        </p:txBody>
      </p:sp>
      <p:pic>
        <p:nvPicPr>
          <p:cNvPr id="16386" name="Picture 2">
            <a:extLst>
              <a:ext uri="{FF2B5EF4-FFF2-40B4-BE49-F238E27FC236}">
                <a16:creationId xmlns:a16="http://schemas.microsoft.com/office/drawing/2014/main" id="{6A3545BA-5DE7-43B1-BC73-9922E4D352E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3772" y="722300"/>
            <a:ext cx="5807075" cy="2528047"/>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a:extLst>
              <a:ext uri="{FF2B5EF4-FFF2-40B4-BE49-F238E27FC236}">
                <a16:creationId xmlns:a16="http://schemas.microsoft.com/office/drawing/2014/main" id="{1438D1D9-8CD1-4043-8740-090A624C8C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02" y="3322789"/>
            <a:ext cx="5896722" cy="3137807"/>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a:extLst>
              <a:ext uri="{FF2B5EF4-FFF2-40B4-BE49-F238E27FC236}">
                <a16:creationId xmlns:a16="http://schemas.microsoft.com/office/drawing/2014/main" id="{B5551407-A6AB-4359-9630-29230BD539D1}"/>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6203577" y="668511"/>
            <a:ext cx="5807075" cy="2528047"/>
          </a:xfrm>
          <a:prstGeom prst="rect">
            <a:avLst/>
          </a:prstGeom>
          <a:noFill/>
          <a:extLst>
            <a:ext uri="{909E8E84-426E-40DD-AFC4-6F175D3DCCD1}">
              <a14:hiddenFill xmlns:a14="http://schemas.microsoft.com/office/drawing/2010/main">
                <a:solidFill>
                  <a:srgbClr val="FFFFFF"/>
                </a:solidFill>
              </a14:hiddenFill>
            </a:ext>
          </a:extLst>
        </p:spPr>
      </p:pic>
      <p:pic>
        <p:nvPicPr>
          <p:cNvPr id="16392" name="Picture 8">
            <a:extLst>
              <a:ext uri="{FF2B5EF4-FFF2-40B4-BE49-F238E27FC236}">
                <a16:creationId xmlns:a16="http://schemas.microsoft.com/office/drawing/2014/main" id="{8AA40A47-E2A0-412D-BA0B-B4E7D59917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250347"/>
            <a:ext cx="6168360" cy="3210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4336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02A9-87A2-4F65-8D2C-66A1DF0C64EE}"/>
              </a:ext>
            </a:extLst>
          </p:cNvPr>
          <p:cNvSpPr>
            <a:spLocks noGrp="1"/>
          </p:cNvSpPr>
          <p:nvPr>
            <p:ph type="title"/>
          </p:nvPr>
        </p:nvSpPr>
        <p:spPr>
          <a:xfrm>
            <a:off x="838200" y="365126"/>
            <a:ext cx="10515600" cy="764428"/>
          </a:xfrm>
        </p:spPr>
        <p:txBody>
          <a:bodyPr>
            <a:normAutofit fontScale="90000"/>
          </a:bodyPr>
          <a:lstStyle/>
          <a:p>
            <a:r>
              <a:rPr lang="en-US" sz="2400" b="1" dirty="0">
                <a:latin typeface="Arial" panose="020B0604020202020204" pitchFamily="34" charset="0"/>
                <a:cs typeface="Arial" panose="020B0604020202020204" pitchFamily="34" charset="0"/>
              </a:rPr>
              <a:t>From the below </a:t>
            </a:r>
            <a:r>
              <a:rPr lang="en-US" sz="2400" b="1" dirty="0" err="1">
                <a:latin typeface="Arial" panose="020B0604020202020204" pitchFamily="34" charset="0"/>
                <a:cs typeface="Arial" panose="020B0604020202020204" pitchFamily="34" charset="0"/>
              </a:rPr>
              <a:t>plottings</a:t>
            </a:r>
            <a:r>
              <a:rPr lang="en-US" sz="2400" b="1" dirty="0">
                <a:latin typeface="Arial" panose="020B0604020202020204" pitchFamily="34" charset="0"/>
                <a:cs typeface="Arial" panose="020B0604020202020204" pitchFamily="34" charset="0"/>
              </a:rPr>
              <a:t> we can infer that most customers of Amazon and </a:t>
            </a:r>
            <a:r>
              <a:rPr lang="en-US" sz="2400" b="1" dirty="0" err="1">
                <a:latin typeface="Arial" panose="020B0604020202020204" pitchFamily="34" charset="0"/>
                <a:cs typeface="Arial" panose="020B0604020202020204" pitchFamily="34" charset="0"/>
              </a:rPr>
              <a:t>flipcart</a:t>
            </a:r>
            <a:r>
              <a:rPr lang="en-US" sz="2400" b="1" dirty="0">
                <a:latin typeface="Arial" panose="020B0604020202020204" pitchFamily="34" charset="0"/>
                <a:cs typeface="Arial" panose="020B0604020202020204" pitchFamily="34" charset="0"/>
              </a:rPr>
              <a:t> is giving much response regarding the satisfaction of policies.</a:t>
            </a:r>
            <a:endParaRPr lang="en-IN" sz="2400" b="1" dirty="0">
              <a:latin typeface="Arial" panose="020B0604020202020204" pitchFamily="34" charset="0"/>
              <a:cs typeface="Arial" panose="020B0604020202020204" pitchFamily="34" charset="0"/>
            </a:endParaRPr>
          </a:p>
        </p:txBody>
      </p:sp>
      <p:pic>
        <p:nvPicPr>
          <p:cNvPr id="17410" name="Picture 2">
            <a:extLst>
              <a:ext uri="{FF2B5EF4-FFF2-40B4-BE49-F238E27FC236}">
                <a16:creationId xmlns:a16="http://schemas.microsoft.com/office/drawing/2014/main" id="{3D2CDDFD-47F3-40BB-8D13-469A3EBC48B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2956" y="1129554"/>
            <a:ext cx="5803900" cy="207084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a:extLst>
              <a:ext uri="{FF2B5EF4-FFF2-40B4-BE49-F238E27FC236}">
                <a16:creationId xmlns:a16="http://schemas.microsoft.com/office/drawing/2014/main" id="{4254E530-7B9F-427F-A1D0-CFA00631D6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85113"/>
            <a:ext cx="5626113" cy="195942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869799F6-F1A3-4930-9608-EB85A436C1E3}"/>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5896855" y="1052901"/>
            <a:ext cx="6136341" cy="2188964"/>
          </a:xfrm>
          <a:prstGeom prst="rect">
            <a:avLst/>
          </a:prstGeom>
          <a:noFill/>
          <a:extLst>
            <a:ext uri="{909E8E84-426E-40DD-AFC4-6F175D3DCCD1}">
              <a14:hiddenFill xmlns:a14="http://schemas.microsoft.com/office/drawing/2010/main">
                <a:solidFill>
                  <a:srgbClr val="FFFFFF"/>
                </a:solidFill>
              </a14:hiddenFill>
            </a:ext>
          </a:extLst>
        </p:spPr>
      </p:pic>
      <p:pic>
        <p:nvPicPr>
          <p:cNvPr id="17416" name="Picture 8">
            <a:extLst>
              <a:ext uri="{FF2B5EF4-FFF2-40B4-BE49-F238E27FC236}">
                <a16:creationId xmlns:a16="http://schemas.microsoft.com/office/drawing/2014/main" id="{0616CF2D-F5B0-4AAE-A88E-BFE2D360DA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4643" y="3241865"/>
            <a:ext cx="6024401" cy="2070375"/>
          </a:xfrm>
          <a:prstGeom prst="rect">
            <a:avLst/>
          </a:prstGeom>
          <a:noFill/>
          <a:extLst>
            <a:ext uri="{909E8E84-426E-40DD-AFC4-6F175D3DCCD1}">
              <a14:hiddenFill xmlns:a14="http://schemas.microsoft.com/office/drawing/2010/main">
                <a:solidFill>
                  <a:srgbClr val="FFFFFF"/>
                </a:solidFill>
              </a14:hiddenFill>
            </a:ext>
          </a:extLst>
        </p:spPr>
      </p:pic>
      <p:pic>
        <p:nvPicPr>
          <p:cNvPr id="17418" name="Picture 10">
            <a:extLst>
              <a:ext uri="{FF2B5EF4-FFF2-40B4-BE49-F238E27FC236}">
                <a16:creationId xmlns:a16="http://schemas.microsoft.com/office/drawing/2014/main" id="{BCEDD213-8B64-4D1A-8BEE-EEC35F68C3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4706" y="5077825"/>
            <a:ext cx="6754265" cy="1636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6532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A613A-345D-4955-8707-5213C5F9D6E7}"/>
              </a:ext>
            </a:extLst>
          </p:cNvPr>
          <p:cNvSpPr>
            <a:spLocks noGrp="1"/>
          </p:cNvSpPr>
          <p:nvPr>
            <p:ph type="title"/>
          </p:nvPr>
        </p:nvSpPr>
        <p:spPr>
          <a:xfrm>
            <a:off x="838200" y="365126"/>
            <a:ext cx="10515600" cy="679904"/>
          </a:xfrm>
        </p:spPr>
        <p:txBody>
          <a:bodyPr>
            <a:normAutofit fontScale="90000"/>
          </a:bodyPr>
          <a:lstStyle/>
          <a:p>
            <a:r>
              <a:rPr lang="en-IN" sz="2700" b="1" i="0" dirty="0">
                <a:solidFill>
                  <a:srgbClr val="000000"/>
                </a:solidFill>
                <a:effectLst/>
                <a:latin typeface="Arial" panose="020B0604020202020204" pitchFamily="34" charset="0"/>
                <a:cs typeface="Arial" panose="020B0604020202020204" pitchFamily="34" charset="0"/>
              </a:rPr>
              <a:t>Website Specification</a:t>
            </a:r>
            <a:br>
              <a:rPr lang="en-IN" sz="1050" b="1" i="0" dirty="0">
                <a:solidFill>
                  <a:srgbClr val="000000"/>
                </a:solidFill>
                <a:effectLst/>
                <a:latin typeface="Helvetica Neue"/>
              </a:rPr>
            </a:br>
            <a:endParaRPr lang="en-IN" sz="2400" dirty="0"/>
          </a:p>
        </p:txBody>
      </p:sp>
      <p:pic>
        <p:nvPicPr>
          <p:cNvPr id="18434" name="Picture 2">
            <a:extLst>
              <a:ext uri="{FF2B5EF4-FFF2-40B4-BE49-F238E27FC236}">
                <a16:creationId xmlns:a16="http://schemas.microsoft.com/office/drawing/2014/main" id="{FAB844AF-36B2-4FF9-9B1E-E783B2A6530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45136" y="1109042"/>
            <a:ext cx="5524160" cy="2614988"/>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a:extLst>
              <a:ext uri="{FF2B5EF4-FFF2-40B4-BE49-F238E27FC236}">
                <a16:creationId xmlns:a16="http://schemas.microsoft.com/office/drawing/2014/main" id="{753C6833-22B8-4C15-B082-F7C09F79D8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24030"/>
            <a:ext cx="6331644" cy="2771396"/>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a:extLst>
              <a:ext uri="{FF2B5EF4-FFF2-40B4-BE49-F238E27FC236}">
                <a16:creationId xmlns:a16="http://schemas.microsoft.com/office/drawing/2014/main" id="{57163D78-50D0-4B2E-A458-4DCEBD1444F2}"/>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6853905" y="1198709"/>
            <a:ext cx="4856561" cy="2368913"/>
          </a:xfrm>
          <a:prstGeom prst="rect">
            <a:avLst/>
          </a:prstGeom>
          <a:noFill/>
          <a:extLst>
            <a:ext uri="{909E8E84-426E-40DD-AFC4-6F175D3DCCD1}">
              <a14:hiddenFill xmlns:a14="http://schemas.microsoft.com/office/drawing/2010/main">
                <a:solidFill>
                  <a:srgbClr val="FFFFFF"/>
                </a:solidFill>
              </a14:hiddenFill>
            </a:ext>
          </a:extLst>
        </p:spPr>
      </p:pic>
      <p:pic>
        <p:nvPicPr>
          <p:cNvPr id="18440" name="Picture 8">
            <a:extLst>
              <a:ext uri="{FF2B5EF4-FFF2-40B4-BE49-F238E27FC236}">
                <a16:creationId xmlns:a16="http://schemas.microsoft.com/office/drawing/2014/main" id="{4877A536-466F-4E5E-A2E2-F456F51630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3684" y="3877709"/>
            <a:ext cx="6192671" cy="2458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6814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8FA46-E919-43A8-8D59-0F488A155AC7}"/>
              </a:ext>
            </a:extLst>
          </p:cNvPr>
          <p:cNvSpPr>
            <a:spLocks noGrp="1"/>
          </p:cNvSpPr>
          <p:nvPr>
            <p:ph type="title"/>
          </p:nvPr>
        </p:nvSpPr>
        <p:spPr>
          <a:xfrm>
            <a:off x="838200" y="365126"/>
            <a:ext cx="5677861" cy="472434"/>
          </a:xfrm>
        </p:spPr>
        <p:txBody>
          <a:bodyPr>
            <a:normAutofit/>
          </a:bodyPr>
          <a:lstStyle/>
          <a:p>
            <a:r>
              <a:rPr lang="en-IN" sz="2400" b="1" i="0" dirty="0">
                <a:solidFill>
                  <a:srgbClr val="000000"/>
                </a:solidFill>
                <a:effectLst/>
                <a:latin typeface="Arial" panose="020B0604020202020204" pitchFamily="34" charset="0"/>
                <a:cs typeface="Arial" panose="020B0604020202020204" pitchFamily="34" charset="0"/>
              </a:rPr>
              <a:t>Website Specification</a:t>
            </a:r>
            <a:endParaRPr lang="en-IN" sz="2400" dirty="0">
              <a:latin typeface="Arial" panose="020B0604020202020204" pitchFamily="34" charset="0"/>
              <a:cs typeface="Arial" panose="020B0604020202020204" pitchFamily="34" charset="0"/>
            </a:endParaRPr>
          </a:p>
        </p:txBody>
      </p:sp>
      <p:pic>
        <p:nvPicPr>
          <p:cNvPr id="19458" name="Picture 2">
            <a:extLst>
              <a:ext uri="{FF2B5EF4-FFF2-40B4-BE49-F238E27FC236}">
                <a16:creationId xmlns:a16="http://schemas.microsoft.com/office/drawing/2014/main" id="{BF4FFAD0-F90C-4820-A022-69D74701C8E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98507" y="922084"/>
            <a:ext cx="6163873" cy="2348292"/>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a:extLst>
              <a:ext uri="{FF2B5EF4-FFF2-40B4-BE49-F238E27FC236}">
                <a16:creationId xmlns:a16="http://schemas.microsoft.com/office/drawing/2014/main" id="{32AAF043-365F-41F3-8866-A2CC55D8E4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395" y="3622321"/>
            <a:ext cx="5695152" cy="2540204"/>
          </a:xfrm>
          <a:prstGeom prst="rect">
            <a:avLst/>
          </a:prstGeom>
          <a:noFill/>
          <a:extLst>
            <a:ext uri="{909E8E84-426E-40DD-AFC4-6F175D3DCCD1}">
              <a14:hiddenFill xmlns:a14="http://schemas.microsoft.com/office/drawing/2010/main">
                <a:solidFill>
                  <a:srgbClr val="FFFFFF"/>
                </a:solidFill>
              </a14:hiddenFill>
            </a:ext>
          </a:extLst>
        </p:spPr>
      </p:pic>
      <p:pic>
        <p:nvPicPr>
          <p:cNvPr id="19462" name="Picture 6">
            <a:extLst>
              <a:ext uri="{FF2B5EF4-FFF2-40B4-BE49-F238E27FC236}">
                <a16:creationId xmlns:a16="http://schemas.microsoft.com/office/drawing/2014/main" id="{1CD54CB6-EE20-4888-96B1-8FE24AEFDB6A}"/>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7261412" y="922084"/>
            <a:ext cx="4732081" cy="2209790"/>
          </a:xfrm>
          <a:prstGeom prst="rect">
            <a:avLst/>
          </a:prstGeom>
          <a:noFill/>
          <a:extLst>
            <a:ext uri="{909E8E84-426E-40DD-AFC4-6F175D3DCCD1}">
              <a14:hiddenFill xmlns:a14="http://schemas.microsoft.com/office/drawing/2010/main">
                <a:solidFill>
                  <a:srgbClr val="FFFFFF"/>
                </a:solidFill>
              </a14:hiddenFill>
            </a:ext>
          </a:extLst>
        </p:spPr>
      </p:pic>
      <p:pic>
        <p:nvPicPr>
          <p:cNvPr id="19464" name="Picture 8">
            <a:extLst>
              <a:ext uri="{FF2B5EF4-FFF2-40B4-BE49-F238E27FC236}">
                <a16:creationId xmlns:a16="http://schemas.microsoft.com/office/drawing/2014/main" id="{53A02304-9DF8-4836-975E-E15273B34F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514932"/>
            <a:ext cx="5695152" cy="2540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1907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30932-F555-4FE6-A98B-AC5AC148054A}"/>
              </a:ext>
            </a:extLst>
          </p:cNvPr>
          <p:cNvSpPr>
            <a:spLocks noGrp="1"/>
          </p:cNvSpPr>
          <p:nvPr>
            <p:ph type="title"/>
          </p:nvPr>
        </p:nvSpPr>
        <p:spPr>
          <a:xfrm>
            <a:off x="838200" y="365125"/>
            <a:ext cx="10515600" cy="925793"/>
          </a:xfrm>
        </p:spPr>
        <p:txBody>
          <a:bodyPr>
            <a:noAutofit/>
          </a:bodyPr>
          <a:lstStyle/>
          <a:p>
            <a:r>
              <a:rPr lang="en-US" sz="2400" b="1" i="0" dirty="0">
                <a:solidFill>
                  <a:srgbClr val="000000"/>
                </a:solidFill>
                <a:effectLst/>
                <a:latin typeface="Helvetica Neue"/>
              </a:rPr>
              <a:t>We can clearly see that Amazon and </a:t>
            </a:r>
            <a:r>
              <a:rPr lang="en-US" sz="2400" b="1" i="0" dirty="0" err="1">
                <a:solidFill>
                  <a:srgbClr val="000000"/>
                </a:solidFill>
                <a:effectLst/>
                <a:latin typeface="Helvetica Neue"/>
              </a:rPr>
              <a:t>flipcart</a:t>
            </a:r>
            <a:r>
              <a:rPr lang="en-US" sz="2400" b="1" i="0" dirty="0">
                <a:solidFill>
                  <a:srgbClr val="000000"/>
                </a:solidFill>
                <a:effectLst/>
                <a:latin typeface="Helvetica Neue"/>
              </a:rPr>
              <a:t> are giving their responses most regarding the website specifications and ease of usability. As other sites are less in demand so getting less feedback on website.</a:t>
            </a:r>
            <a:endParaRPr lang="en-IN" sz="2400" b="1" dirty="0"/>
          </a:p>
        </p:txBody>
      </p:sp>
      <p:pic>
        <p:nvPicPr>
          <p:cNvPr id="20482" name="Picture 2">
            <a:extLst>
              <a:ext uri="{FF2B5EF4-FFF2-40B4-BE49-F238E27FC236}">
                <a16:creationId xmlns:a16="http://schemas.microsoft.com/office/drawing/2014/main" id="{9DB1B9FD-505F-4E8E-A9FC-3EDDCA4E920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60935" y="1717705"/>
            <a:ext cx="5278932" cy="2515855"/>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a:extLst>
              <a:ext uri="{FF2B5EF4-FFF2-40B4-BE49-F238E27FC236}">
                <a16:creationId xmlns:a16="http://schemas.microsoft.com/office/drawing/2014/main" id="{679735FC-9F6B-4BAE-96F2-62F5999237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88" y="4260577"/>
            <a:ext cx="6247120" cy="2624439"/>
          </a:xfrm>
          <a:prstGeom prst="rect">
            <a:avLst/>
          </a:prstGeom>
          <a:noFill/>
          <a:extLst>
            <a:ext uri="{909E8E84-426E-40DD-AFC4-6F175D3DCCD1}">
              <a14:hiddenFill xmlns:a14="http://schemas.microsoft.com/office/drawing/2010/main">
                <a:solidFill>
                  <a:srgbClr val="FFFFFF"/>
                </a:solidFill>
              </a14:hiddenFill>
            </a:ext>
          </a:extLst>
        </p:spPr>
      </p:pic>
      <p:pic>
        <p:nvPicPr>
          <p:cNvPr id="20486" name="Picture 6">
            <a:extLst>
              <a:ext uri="{FF2B5EF4-FFF2-40B4-BE49-F238E27FC236}">
                <a16:creationId xmlns:a16="http://schemas.microsoft.com/office/drawing/2014/main" id="{B7D69876-1F89-444F-9BA2-2878FCB29811}"/>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6095999" y="1731789"/>
            <a:ext cx="6037090" cy="2449734"/>
          </a:xfrm>
          <a:prstGeom prst="rect">
            <a:avLst/>
          </a:prstGeom>
          <a:noFill/>
          <a:extLst>
            <a:ext uri="{909E8E84-426E-40DD-AFC4-6F175D3DCCD1}">
              <a14:hiddenFill xmlns:a14="http://schemas.microsoft.com/office/drawing/2010/main">
                <a:solidFill>
                  <a:srgbClr val="FFFFFF"/>
                </a:solidFill>
              </a14:hiddenFill>
            </a:ext>
          </a:extLst>
        </p:spPr>
      </p:pic>
      <p:pic>
        <p:nvPicPr>
          <p:cNvPr id="20488" name="Picture 8">
            <a:extLst>
              <a:ext uri="{FF2B5EF4-FFF2-40B4-BE49-F238E27FC236}">
                <a16:creationId xmlns:a16="http://schemas.microsoft.com/office/drawing/2014/main" id="{7E53D6AD-DDD4-4011-89B4-35EDBBC287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4260577"/>
            <a:ext cx="5414682" cy="2624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0532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D65EF-E884-448E-86C6-7E1B932BC0D6}"/>
              </a:ext>
            </a:extLst>
          </p:cNvPr>
          <p:cNvSpPr>
            <a:spLocks noGrp="1"/>
          </p:cNvSpPr>
          <p:nvPr>
            <p:ph type="title"/>
          </p:nvPr>
        </p:nvSpPr>
        <p:spPr>
          <a:xfrm>
            <a:off x="838200" y="365125"/>
            <a:ext cx="2965397" cy="457067"/>
          </a:xfrm>
        </p:spPr>
        <p:txBody>
          <a:bodyPr>
            <a:normAutofit/>
          </a:bodyPr>
          <a:lstStyle/>
          <a:p>
            <a:r>
              <a:rPr lang="en-IN" sz="2400" b="1" dirty="0">
                <a:latin typeface="Arial" panose="020B0604020202020204" pitchFamily="34" charset="0"/>
                <a:cs typeface="Arial" panose="020B0604020202020204" pitchFamily="34" charset="0"/>
              </a:rPr>
              <a:t>Feedback:</a:t>
            </a:r>
          </a:p>
        </p:txBody>
      </p:sp>
      <p:pic>
        <p:nvPicPr>
          <p:cNvPr id="22534" name="Picture 6">
            <a:extLst>
              <a:ext uri="{FF2B5EF4-FFF2-40B4-BE49-F238E27FC236}">
                <a16:creationId xmlns:a16="http://schemas.microsoft.com/office/drawing/2014/main" id="{EDFFBF76-41E6-4DA5-9E32-9EC48CC4C72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83017" y="988678"/>
            <a:ext cx="5580009" cy="3037756"/>
          </a:xfrm>
          <a:prstGeom prst="rect">
            <a:avLst/>
          </a:prstGeom>
          <a:noFill/>
          <a:extLst>
            <a:ext uri="{909E8E84-426E-40DD-AFC4-6F175D3DCCD1}">
              <a14:hiddenFill xmlns:a14="http://schemas.microsoft.com/office/drawing/2010/main">
                <a:solidFill>
                  <a:srgbClr val="FFFFFF"/>
                </a:solidFill>
              </a14:hiddenFill>
            </a:ext>
          </a:extLst>
        </p:spPr>
      </p:pic>
      <p:pic>
        <p:nvPicPr>
          <p:cNvPr id="22536" name="Picture 8">
            <a:extLst>
              <a:ext uri="{FF2B5EF4-FFF2-40B4-BE49-F238E27FC236}">
                <a16:creationId xmlns:a16="http://schemas.microsoft.com/office/drawing/2014/main" id="{8641024D-319D-497B-B8AA-C0B922A84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017" y="4076112"/>
            <a:ext cx="5580009" cy="2520363"/>
          </a:xfrm>
          <a:prstGeom prst="rect">
            <a:avLst/>
          </a:prstGeom>
          <a:noFill/>
          <a:extLst>
            <a:ext uri="{909E8E84-426E-40DD-AFC4-6F175D3DCCD1}">
              <a14:hiddenFill xmlns:a14="http://schemas.microsoft.com/office/drawing/2010/main">
                <a:solidFill>
                  <a:srgbClr val="FFFFFF"/>
                </a:solidFill>
              </a14:hiddenFill>
            </a:ext>
          </a:extLst>
        </p:spPr>
      </p:pic>
      <p:pic>
        <p:nvPicPr>
          <p:cNvPr id="22538" name="Picture 10">
            <a:extLst>
              <a:ext uri="{FF2B5EF4-FFF2-40B4-BE49-F238E27FC236}">
                <a16:creationId xmlns:a16="http://schemas.microsoft.com/office/drawing/2014/main" id="{67E641BE-1449-4901-9145-C63FECA5A8E4}"/>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5972415" y="988678"/>
            <a:ext cx="5730368" cy="2745762"/>
          </a:xfrm>
          <a:prstGeom prst="rect">
            <a:avLst/>
          </a:prstGeom>
          <a:noFill/>
          <a:extLst>
            <a:ext uri="{909E8E84-426E-40DD-AFC4-6F175D3DCCD1}">
              <a14:hiddenFill xmlns:a14="http://schemas.microsoft.com/office/drawing/2010/main">
                <a:solidFill>
                  <a:srgbClr val="FFFFFF"/>
                </a:solidFill>
              </a14:hiddenFill>
            </a:ext>
          </a:extLst>
        </p:spPr>
      </p:pic>
      <p:pic>
        <p:nvPicPr>
          <p:cNvPr id="22540" name="Picture 12">
            <a:extLst>
              <a:ext uri="{FF2B5EF4-FFF2-40B4-BE49-F238E27FC236}">
                <a16:creationId xmlns:a16="http://schemas.microsoft.com/office/drawing/2014/main" id="{31865CF7-6A37-432A-A0C2-6178746A29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2415" y="4026434"/>
            <a:ext cx="5853951" cy="2520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6547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069B6-4093-4774-9621-119F6EA8E569}"/>
              </a:ext>
            </a:extLst>
          </p:cNvPr>
          <p:cNvSpPr>
            <a:spLocks noGrp="1"/>
          </p:cNvSpPr>
          <p:nvPr>
            <p:ph type="title"/>
          </p:nvPr>
        </p:nvSpPr>
        <p:spPr>
          <a:xfrm>
            <a:off x="838200" y="340933"/>
            <a:ext cx="10515600" cy="756126"/>
          </a:xfrm>
        </p:spPr>
        <p:txBody>
          <a:bodyPr>
            <a:noAutofit/>
          </a:bodyPr>
          <a:lstStyle/>
          <a:p>
            <a:r>
              <a:rPr lang="en-US" sz="2000" b="1" i="0" dirty="0">
                <a:solidFill>
                  <a:srgbClr val="000000"/>
                </a:solidFill>
                <a:effectLst/>
                <a:latin typeface="Helvetica Neue"/>
              </a:rPr>
              <a:t>Customers seem to be more loyal to amazon, </a:t>
            </a:r>
            <a:r>
              <a:rPr lang="en-US" sz="2000" b="1" i="0" dirty="0" err="1">
                <a:solidFill>
                  <a:srgbClr val="000000"/>
                </a:solidFill>
                <a:effectLst/>
                <a:latin typeface="Helvetica Neue"/>
              </a:rPr>
              <a:t>flipkart</a:t>
            </a:r>
            <a:r>
              <a:rPr lang="en-US" sz="2000" b="1" i="0" dirty="0">
                <a:solidFill>
                  <a:srgbClr val="000000"/>
                </a:solidFill>
                <a:effectLst/>
                <a:latin typeface="Helvetica Neue"/>
              </a:rPr>
              <a:t> and </a:t>
            </a:r>
            <a:r>
              <a:rPr lang="en-US" sz="2000" b="1" i="0" dirty="0" err="1">
                <a:solidFill>
                  <a:srgbClr val="000000"/>
                </a:solidFill>
                <a:effectLst/>
                <a:latin typeface="Helvetica Neue"/>
              </a:rPr>
              <a:t>paytm</a:t>
            </a:r>
            <a:r>
              <a:rPr lang="en-US" sz="2000" b="1" i="0" dirty="0">
                <a:solidFill>
                  <a:srgbClr val="000000"/>
                </a:solidFill>
                <a:effectLst/>
                <a:latin typeface="Helvetica Neue"/>
              </a:rPr>
              <a:t> as even though many of them have given negative remarks about them still they would recommend these websites to their friend.</a:t>
            </a:r>
            <a:endParaRPr lang="en-IN" sz="2000" b="1" dirty="0"/>
          </a:p>
        </p:txBody>
      </p:sp>
      <p:pic>
        <p:nvPicPr>
          <p:cNvPr id="23554" name="Picture 2">
            <a:extLst>
              <a:ext uri="{FF2B5EF4-FFF2-40B4-BE49-F238E27FC236}">
                <a16:creationId xmlns:a16="http://schemas.microsoft.com/office/drawing/2014/main" id="{7F769E6A-735C-4C0F-95C2-1ACC8679C57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27546" y="1177396"/>
            <a:ext cx="5660571" cy="2951426"/>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a:extLst>
              <a:ext uri="{FF2B5EF4-FFF2-40B4-BE49-F238E27FC236}">
                <a16:creationId xmlns:a16="http://schemas.microsoft.com/office/drawing/2014/main" id="{92127445-A4F9-4D1E-B8A1-BBCE5CA93E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37" y="4349162"/>
            <a:ext cx="5641481" cy="2508837"/>
          </a:xfrm>
          <a:prstGeom prst="rect">
            <a:avLst/>
          </a:prstGeom>
          <a:noFill/>
          <a:extLst>
            <a:ext uri="{909E8E84-426E-40DD-AFC4-6F175D3DCCD1}">
              <a14:hiddenFill xmlns:a14="http://schemas.microsoft.com/office/drawing/2010/main">
                <a:solidFill>
                  <a:srgbClr val="FFFFFF"/>
                </a:solidFill>
              </a14:hiddenFill>
            </a:ext>
          </a:extLst>
        </p:spPr>
      </p:pic>
      <p:pic>
        <p:nvPicPr>
          <p:cNvPr id="23558" name="Picture 6">
            <a:extLst>
              <a:ext uri="{FF2B5EF4-FFF2-40B4-BE49-F238E27FC236}">
                <a16:creationId xmlns:a16="http://schemas.microsoft.com/office/drawing/2014/main" id="{8C4FCC65-CB32-4DD1-8CB1-62E0FD5960A1}"/>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6165157" y="1097059"/>
            <a:ext cx="5660571" cy="3031763"/>
          </a:xfrm>
          <a:prstGeom prst="rect">
            <a:avLst/>
          </a:prstGeom>
          <a:noFill/>
          <a:extLst>
            <a:ext uri="{909E8E84-426E-40DD-AFC4-6F175D3DCCD1}">
              <a14:hiddenFill xmlns:a14="http://schemas.microsoft.com/office/drawing/2010/main">
                <a:solidFill>
                  <a:srgbClr val="FFFFFF"/>
                </a:solidFill>
              </a14:hiddenFill>
            </a:ext>
          </a:extLst>
        </p:spPr>
      </p:pic>
      <p:pic>
        <p:nvPicPr>
          <p:cNvPr id="23560" name="Picture 8">
            <a:extLst>
              <a:ext uri="{FF2B5EF4-FFF2-40B4-BE49-F238E27FC236}">
                <a16:creationId xmlns:a16="http://schemas.microsoft.com/office/drawing/2014/main" id="{136AF156-275A-4568-99AC-2BDD19F52F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5157" y="4272189"/>
            <a:ext cx="5726005" cy="2244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4745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E437-E8A6-4E3B-9198-8629D3C00311}"/>
              </a:ext>
            </a:extLst>
          </p:cNvPr>
          <p:cNvSpPr>
            <a:spLocks noGrp="1"/>
          </p:cNvSpPr>
          <p:nvPr>
            <p:ph type="title"/>
          </p:nvPr>
        </p:nvSpPr>
        <p:spPr>
          <a:xfrm>
            <a:off x="838200" y="365125"/>
            <a:ext cx="10515600" cy="1532831"/>
          </a:xfrm>
        </p:spPr>
        <p:txBody>
          <a:bodyPr>
            <a:noAutofit/>
          </a:bodyPr>
          <a:lstStyle/>
          <a:p>
            <a:br>
              <a:rPr lang="en-US" sz="2000" b="0" i="0" dirty="0">
                <a:solidFill>
                  <a:srgbClr val="000000"/>
                </a:solidFill>
                <a:effectLst/>
                <a:latin typeface="Helvetica Neue"/>
              </a:rPr>
            </a:br>
            <a:r>
              <a:rPr lang="en-US" sz="2000" b="1" i="0" dirty="0">
                <a:solidFill>
                  <a:srgbClr val="000000"/>
                </a:solidFill>
                <a:effectLst/>
                <a:latin typeface="Arial" panose="020B0604020202020204" pitchFamily="34" charset="0"/>
                <a:cs typeface="Arial" panose="020B0604020202020204" pitchFamily="34" charset="0"/>
              </a:rPr>
              <a:t>* We can clearly observe that most of the time people abandon the bag is because they get a better alternative offer or promo code not applicable.</a:t>
            </a:r>
            <a:br>
              <a:rPr lang="en-US" sz="2000" b="1" i="0" dirty="0">
                <a:solidFill>
                  <a:srgbClr val="000000"/>
                </a:solidFill>
                <a:effectLst/>
                <a:latin typeface="Arial" panose="020B0604020202020204" pitchFamily="34" charset="0"/>
                <a:cs typeface="Arial" panose="020B0604020202020204" pitchFamily="34" charset="0"/>
              </a:rPr>
            </a:br>
            <a:br>
              <a:rPr lang="en-US" sz="2000" b="1" i="0" dirty="0">
                <a:solidFill>
                  <a:srgbClr val="000000"/>
                </a:solidFill>
                <a:effectLst/>
                <a:latin typeface="Arial" panose="020B0604020202020204" pitchFamily="34" charset="0"/>
                <a:cs typeface="Arial" panose="020B0604020202020204" pitchFamily="34" charset="0"/>
              </a:rPr>
            </a:br>
            <a:r>
              <a:rPr lang="en-US" sz="2000" b="1" i="0" dirty="0">
                <a:solidFill>
                  <a:srgbClr val="000000"/>
                </a:solidFill>
                <a:effectLst/>
                <a:latin typeface="Arial" panose="020B0604020202020204" pitchFamily="34" charset="0"/>
                <a:cs typeface="Arial" panose="020B0604020202020204" pitchFamily="34" charset="0"/>
              </a:rPr>
              <a:t>* There is also lack of trust seen in Amazon, Flipkart and Paytm by some people followed by Snap deal and Myntra. </a:t>
            </a:r>
            <a:br>
              <a:rPr lang="en-US" sz="2400" b="1" i="0" dirty="0">
                <a:solidFill>
                  <a:srgbClr val="000000"/>
                </a:solidFill>
                <a:effectLst/>
                <a:latin typeface="Arial" panose="020B0604020202020204" pitchFamily="34" charset="0"/>
                <a:cs typeface="Arial" panose="020B0604020202020204" pitchFamily="34" charset="0"/>
              </a:rPr>
            </a:br>
            <a:endParaRPr lang="en-IN" sz="2400" b="1" dirty="0">
              <a:latin typeface="Arial" panose="020B0604020202020204" pitchFamily="34" charset="0"/>
              <a:cs typeface="Arial" panose="020B0604020202020204" pitchFamily="34" charset="0"/>
            </a:endParaRPr>
          </a:p>
        </p:txBody>
      </p:sp>
      <p:pic>
        <p:nvPicPr>
          <p:cNvPr id="24580" name="Picture 4">
            <a:extLst>
              <a:ext uri="{FF2B5EF4-FFF2-40B4-BE49-F238E27FC236}">
                <a16:creationId xmlns:a16="http://schemas.microsoft.com/office/drawing/2014/main" id="{AC6BF1B8-DF47-4ABB-A2CE-14C135F33D9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6393" y="1994673"/>
            <a:ext cx="934378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877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391C7-CB4B-4FA4-AE4A-C5F50F649FC2}"/>
              </a:ext>
            </a:extLst>
          </p:cNvPr>
          <p:cNvSpPr>
            <a:spLocks noGrp="1"/>
          </p:cNvSpPr>
          <p:nvPr>
            <p:ph type="ctrTitle"/>
          </p:nvPr>
        </p:nvSpPr>
        <p:spPr>
          <a:xfrm>
            <a:off x="1198880" y="548640"/>
            <a:ext cx="4328160" cy="873761"/>
          </a:xfrm>
        </p:spPr>
        <p:txBody>
          <a:bodyPr>
            <a:normAutofit fontScale="90000"/>
          </a:bodyPr>
          <a:lstStyle/>
          <a:p>
            <a:r>
              <a:rPr lang="en-IN" sz="6000" spc="-95" dirty="0"/>
              <a:t>Data</a:t>
            </a:r>
            <a:r>
              <a:rPr lang="en-IN" sz="6000" spc="-245" dirty="0"/>
              <a:t> </a:t>
            </a:r>
            <a:r>
              <a:rPr lang="en-IN" sz="6000" spc="-125" dirty="0"/>
              <a:t>Summary</a:t>
            </a:r>
            <a:endParaRPr lang="en-IN" dirty="0"/>
          </a:p>
        </p:txBody>
      </p:sp>
      <p:sp>
        <p:nvSpPr>
          <p:cNvPr id="4" name="Rectangle 1">
            <a:extLst>
              <a:ext uri="{FF2B5EF4-FFF2-40B4-BE49-F238E27FC236}">
                <a16:creationId xmlns:a16="http://schemas.microsoft.com/office/drawing/2014/main" id="{2BB78C0D-B8F5-44A0-A32A-D3CEDF1B300D}"/>
              </a:ext>
            </a:extLst>
          </p:cNvPr>
          <p:cNvSpPr>
            <a:spLocks noGrp="1" noChangeArrowheads="1"/>
          </p:cNvSpPr>
          <p:nvPr>
            <p:ph type="subTitle" idx="1"/>
          </p:nvPr>
        </p:nvSpPr>
        <p:spPr bwMode="auto">
          <a:xfrm>
            <a:off x="387020" y="1499241"/>
            <a:ext cx="9895840" cy="51706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000000"/>
                </a:solidFill>
                <a:latin typeface="Arial" panose="020B0604020202020204" pitchFamily="34" charset="0"/>
                <a:cs typeface="Arial" panose="020B0604020202020204" pitchFamily="34" charset="0"/>
              </a:rPr>
              <a:t>Personal Detail:</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Gender of respondent’,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'How old are you?’,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'Which city do you shop online from?’,</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'What is the Pin Code of where you shop online from?’,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'Since How Long You are Shopping Online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'How many times you have made an online purchase in the past year?’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Arial" panose="020B0604020202020204" pitchFamily="34" charset="0"/>
              <a:cs typeface="Arial" panose="020B0604020202020204" pitchFamily="34" charset="0"/>
            </a:endParaRPr>
          </a:p>
          <a:p>
            <a:pPr algn="l" eaLnBrk="0" fontAlgn="base" hangingPunct="0">
              <a:lnSpc>
                <a:spcPct val="100000"/>
              </a:lnSpc>
              <a:spcBef>
                <a:spcPct val="0"/>
              </a:spcBef>
              <a:spcAft>
                <a:spcPct val="0"/>
              </a:spcAft>
            </a:pPr>
            <a:r>
              <a:rPr lang="en-IN" sz="2000" b="1" dirty="0">
                <a:solidFill>
                  <a:srgbClr val="000000"/>
                </a:solidFill>
                <a:latin typeface="Arial" panose="020B0604020202020204" pitchFamily="34" charset="0"/>
                <a:cs typeface="Arial" panose="020B0604020202020204" pitchFamily="34" charset="0"/>
              </a:rPr>
              <a:t>C</a:t>
            </a:r>
            <a:r>
              <a:rPr lang="en-IN" sz="2000" b="1" i="0" dirty="0">
                <a:solidFill>
                  <a:srgbClr val="000000"/>
                </a:solidFill>
                <a:effectLst/>
                <a:latin typeface="Arial" panose="020B0604020202020204" pitchFamily="34" charset="0"/>
                <a:cs typeface="Arial" panose="020B0604020202020204" pitchFamily="34" charset="0"/>
              </a:rPr>
              <a:t>ustomer's device detail:</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Arial" panose="020B060402020202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'How do you access the internet while shopping on-line?’,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'Which device do you use to access the online shopping?’,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'What is the screen size of your mobile device?’,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'What is the operating system (OS) of your device?’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26626" name="Picture 2" descr="Data Summary Report – Avondale Choice Dashboard">
            <a:extLst>
              <a:ext uri="{FF2B5EF4-FFF2-40B4-BE49-F238E27FC236}">
                <a16:creationId xmlns:a16="http://schemas.microsoft.com/office/drawing/2014/main" id="{E72A3318-B2A3-4AA5-8CF1-24EDD327E1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4662" y="985519"/>
            <a:ext cx="4047447" cy="2065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3157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A6022-DE28-4BDC-A312-FD1E4B2C3379}"/>
              </a:ext>
            </a:extLst>
          </p:cNvPr>
          <p:cNvSpPr>
            <a:spLocks noGrp="1"/>
          </p:cNvSpPr>
          <p:nvPr>
            <p:ph type="title"/>
          </p:nvPr>
        </p:nvSpPr>
        <p:spPr>
          <a:xfrm>
            <a:off x="580465" y="372808"/>
            <a:ext cx="9447680" cy="1586621"/>
          </a:xfrm>
        </p:spPr>
        <p:txBody>
          <a:bodyPr>
            <a:noAutofit/>
          </a:bodyPr>
          <a:lstStyle/>
          <a:p>
            <a:br>
              <a:rPr lang="en-US" sz="2000" b="1" i="0" dirty="0">
                <a:solidFill>
                  <a:srgbClr val="000000"/>
                </a:solidFill>
                <a:effectLst/>
                <a:latin typeface="Helvetica Neue"/>
              </a:rPr>
            </a:br>
            <a:r>
              <a:rPr lang="en-US" sz="2400" b="1" i="0" dirty="0">
                <a:solidFill>
                  <a:srgbClr val="000000"/>
                </a:solidFill>
                <a:effectLst/>
                <a:latin typeface="Helvetica Neue"/>
              </a:rPr>
              <a:t>Conclusion:</a:t>
            </a:r>
            <a:br>
              <a:rPr lang="en-US" sz="2400" b="1" i="0" dirty="0">
                <a:solidFill>
                  <a:srgbClr val="000000"/>
                </a:solidFill>
                <a:effectLst/>
                <a:latin typeface="Helvetica Neue"/>
              </a:rPr>
            </a:br>
            <a:br>
              <a:rPr lang="en-US" sz="2000" b="1" i="0" dirty="0">
                <a:solidFill>
                  <a:srgbClr val="000000"/>
                </a:solidFill>
                <a:effectLst/>
                <a:latin typeface="Helvetica Neue"/>
              </a:rPr>
            </a:br>
            <a:r>
              <a:rPr lang="en-US" sz="2000" b="1" i="0" dirty="0">
                <a:solidFill>
                  <a:srgbClr val="000000"/>
                </a:solidFill>
                <a:effectLst/>
                <a:latin typeface="Arial" panose="020B0604020202020204" pitchFamily="34" charset="0"/>
                <a:cs typeface="Arial" panose="020B0604020202020204" pitchFamily="34" charset="0"/>
              </a:rPr>
              <a:t>If we compare all sites highest recommendation is for Amazon alone, then followed by Amazon and </a:t>
            </a:r>
            <a:r>
              <a:rPr lang="en-US" sz="2000" b="1" i="0" dirty="0" err="1">
                <a:solidFill>
                  <a:srgbClr val="000000"/>
                </a:solidFill>
                <a:effectLst/>
                <a:latin typeface="Arial" panose="020B0604020202020204" pitchFamily="34" charset="0"/>
                <a:cs typeface="Arial" panose="020B0604020202020204" pitchFamily="34" charset="0"/>
              </a:rPr>
              <a:t>Flipcart,then</a:t>
            </a:r>
            <a:r>
              <a:rPr lang="en-US" sz="2000" b="1" i="0" dirty="0">
                <a:solidFill>
                  <a:srgbClr val="000000"/>
                </a:solidFill>
                <a:effectLst/>
                <a:latin typeface="Arial" panose="020B0604020202020204" pitchFamily="34" charset="0"/>
                <a:cs typeface="Arial" panose="020B0604020202020204" pitchFamily="34" charset="0"/>
              </a:rPr>
              <a:t> </a:t>
            </a:r>
            <a:r>
              <a:rPr lang="en-US" sz="2000" b="1" i="0" dirty="0" err="1">
                <a:solidFill>
                  <a:srgbClr val="000000"/>
                </a:solidFill>
                <a:effectLst/>
                <a:latin typeface="Arial" panose="020B0604020202020204" pitchFamily="34" charset="0"/>
                <a:cs typeface="Arial" panose="020B0604020202020204" pitchFamily="34" charset="0"/>
              </a:rPr>
              <a:t>amazon,flipcart,paytm</a:t>
            </a:r>
            <a:r>
              <a:rPr lang="en-US" sz="2000" b="1" i="0" dirty="0">
                <a:solidFill>
                  <a:srgbClr val="000000"/>
                </a:solidFill>
                <a:effectLst/>
                <a:latin typeface="Arial" panose="020B0604020202020204" pitchFamily="34" charset="0"/>
                <a:cs typeface="Arial" panose="020B0604020202020204" pitchFamily="34" charset="0"/>
              </a:rPr>
              <a:t> depending on the efficiency of the website as before </a:t>
            </a:r>
            <a:r>
              <a:rPr lang="en-US" sz="2000" b="1" i="0" dirty="0" err="1">
                <a:solidFill>
                  <a:srgbClr val="000000"/>
                </a:solidFill>
                <a:effectLst/>
                <a:latin typeface="Arial" panose="020B0604020202020204" pitchFamily="34" charset="0"/>
                <a:cs typeface="Arial" panose="020B0604020202020204" pitchFamily="34" charset="0"/>
              </a:rPr>
              <a:t>inspite</a:t>
            </a:r>
            <a:r>
              <a:rPr lang="en-US" sz="2000" b="1" i="0" dirty="0">
                <a:solidFill>
                  <a:srgbClr val="000000"/>
                </a:solidFill>
                <a:effectLst/>
                <a:latin typeface="Arial" panose="020B0604020202020204" pitchFamily="34" charset="0"/>
                <a:cs typeface="Arial" panose="020B0604020202020204" pitchFamily="34" charset="0"/>
              </a:rPr>
              <a:t> of any kind </a:t>
            </a:r>
            <a:r>
              <a:rPr lang="en-US" sz="2000" b="1" i="0" dirty="0" err="1">
                <a:solidFill>
                  <a:srgbClr val="000000"/>
                </a:solidFill>
                <a:effectLst/>
                <a:latin typeface="Arial" panose="020B0604020202020204" pitchFamily="34" charset="0"/>
                <a:cs typeface="Arial" panose="020B0604020202020204" pitchFamily="34" charset="0"/>
              </a:rPr>
              <a:t>osf</a:t>
            </a:r>
            <a:r>
              <a:rPr lang="en-US" sz="2000" b="1" i="0" dirty="0">
                <a:solidFill>
                  <a:srgbClr val="000000"/>
                </a:solidFill>
                <a:effectLst/>
                <a:latin typeface="Arial" panose="020B0604020202020204" pitchFamily="34" charset="0"/>
                <a:cs typeface="Arial" panose="020B0604020202020204" pitchFamily="34" charset="0"/>
              </a:rPr>
              <a:t> feedbacks( Positive or negative)</a:t>
            </a:r>
            <a:br>
              <a:rPr lang="en-US" sz="2000" b="1" i="0" dirty="0">
                <a:solidFill>
                  <a:srgbClr val="000000"/>
                </a:solidFill>
                <a:effectLst/>
                <a:latin typeface="Arial" panose="020B0604020202020204" pitchFamily="34" charset="0"/>
                <a:cs typeface="Arial" panose="020B0604020202020204" pitchFamily="34" charset="0"/>
              </a:rPr>
            </a:br>
            <a:endParaRPr lang="en-IN" sz="2000" dirty="0">
              <a:latin typeface="Arial" panose="020B0604020202020204" pitchFamily="34" charset="0"/>
              <a:cs typeface="Arial" panose="020B0604020202020204" pitchFamily="34" charset="0"/>
            </a:endParaRPr>
          </a:p>
        </p:txBody>
      </p:sp>
      <p:pic>
        <p:nvPicPr>
          <p:cNvPr id="25602" name="Picture 2">
            <a:extLst>
              <a:ext uri="{FF2B5EF4-FFF2-40B4-BE49-F238E27FC236}">
                <a16:creationId xmlns:a16="http://schemas.microsoft.com/office/drawing/2014/main" id="{42AAA433-68AD-4675-AEC9-336EDD1B5C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944" y="1959429"/>
            <a:ext cx="11887199" cy="4833124"/>
          </a:xfrm>
          <a:prstGeom prst="rect">
            <a:avLst/>
          </a:prstGeom>
          <a:noFill/>
          <a:extLst>
            <a:ext uri="{909E8E84-426E-40DD-AFC4-6F175D3DCCD1}">
              <a14:hiddenFill xmlns:a14="http://schemas.microsoft.com/office/drawing/2010/main">
                <a:solidFill>
                  <a:srgbClr val="FFFFFF"/>
                </a:solidFill>
              </a14:hiddenFill>
            </a:ext>
          </a:extLst>
        </p:spPr>
      </p:pic>
      <p:pic>
        <p:nvPicPr>
          <p:cNvPr id="25604" name="Picture 4" descr="Getting Started with Peer Observation">
            <a:extLst>
              <a:ext uri="{FF2B5EF4-FFF2-40B4-BE49-F238E27FC236}">
                <a16:creationId xmlns:a16="http://schemas.microsoft.com/office/drawing/2014/main" id="{871A9BB5-7C19-4820-B3A8-57F8226755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8145" y="11459"/>
            <a:ext cx="2163855" cy="1211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30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6" name="Picture 4" descr="Thank You to Our Volunteers and Sponsors! | Newburyport Education Foundation">
            <a:extLst>
              <a:ext uri="{FF2B5EF4-FFF2-40B4-BE49-F238E27FC236}">
                <a16:creationId xmlns:a16="http://schemas.microsoft.com/office/drawing/2014/main" id="{D116A5E6-4A55-449B-BA88-CE1B098D3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182" y="2251423"/>
            <a:ext cx="9505150" cy="2704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005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22BC9-71B9-4EB0-8CE1-B15C2AB1BD60}"/>
              </a:ext>
            </a:extLst>
          </p:cNvPr>
          <p:cNvSpPr>
            <a:spLocks noGrp="1"/>
          </p:cNvSpPr>
          <p:nvPr>
            <p:ph type="ctrTitle"/>
          </p:nvPr>
        </p:nvSpPr>
        <p:spPr>
          <a:xfrm>
            <a:off x="1066800" y="568960"/>
            <a:ext cx="9601200" cy="1198880"/>
          </a:xfrm>
        </p:spPr>
        <p:txBody>
          <a:bodyPr>
            <a:normAutofit/>
          </a:bodyPr>
          <a:lstStyle/>
          <a:p>
            <a:pPr algn="l"/>
            <a:r>
              <a:rPr lang="en-IN" sz="2700" b="1" i="0" dirty="0" err="1">
                <a:solidFill>
                  <a:srgbClr val="000000"/>
                </a:solidFill>
                <a:effectLst/>
                <a:latin typeface="Helvetica Neue"/>
              </a:rPr>
              <a:t>Customer_activity</a:t>
            </a:r>
            <a:r>
              <a:rPr lang="en-IN" sz="2700" b="1" i="0" dirty="0">
                <a:solidFill>
                  <a:srgbClr val="000000"/>
                </a:solidFill>
                <a:effectLst/>
                <a:latin typeface="Helvetica Neue"/>
              </a:rPr>
              <a:t> before shopping</a:t>
            </a:r>
            <a:endParaRPr lang="en-IN" dirty="0"/>
          </a:p>
        </p:txBody>
      </p:sp>
      <p:sp>
        <p:nvSpPr>
          <p:cNvPr id="3" name="Subtitle 2">
            <a:extLst>
              <a:ext uri="{FF2B5EF4-FFF2-40B4-BE49-F238E27FC236}">
                <a16:creationId xmlns:a16="http://schemas.microsoft.com/office/drawing/2014/main" id="{C1FD146D-8DAF-4AE3-96AC-0743B4A661DD}"/>
              </a:ext>
            </a:extLst>
          </p:cNvPr>
          <p:cNvSpPr>
            <a:spLocks noGrp="1"/>
          </p:cNvSpPr>
          <p:nvPr>
            <p:ph type="subTitle" idx="1"/>
          </p:nvPr>
        </p:nvSpPr>
        <p:spPr>
          <a:xfrm>
            <a:off x="1066800" y="1889760"/>
            <a:ext cx="9601200" cy="4592320"/>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Courier New" panose="02070309020205020404" pitchFamily="49"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'What browser do you run on your device to access the website?’,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'Which channel did you follow to arrive at your favorite online store for the first time?’,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'After first visit, how do you reach the online retail store?’,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'How much time do you explore the e- retail store before making a purchase decision?’,</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'What is your preferred payment Option?’,</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'How frequently do you abandon (selecting an items and leaving without making payment) your shopping cart?’,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'Why did you abandon the �Bag�, �Shopping Cart�?’</a:t>
            </a:r>
          </a:p>
        </p:txBody>
      </p:sp>
      <p:pic>
        <p:nvPicPr>
          <p:cNvPr id="27650" name="Picture 2" descr="Data Summary Report – Avondale Choice Dashboard">
            <a:extLst>
              <a:ext uri="{FF2B5EF4-FFF2-40B4-BE49-F238E27FC236}">
                <a16:creationId xmlns:a16="http://schemas.microsoft.com/office/drawing/2014/main" id="{BA145A7C-F950-4137-93F2-2B9EA44C25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5904" y="0"/>
            <a:ext cx="3156096" cy="1889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253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2F93B-568F-4013-A939-7106E9D5EF3D}"/>
              </a:ext>
            </a:extLst>
          </p:cNvPr>
          <p:cNvSpPr>
            <a:spLocks noGrp="1"/>
          </p:cNvSpPr>
          <p:nvPr>
            <p:ph type="ctrTitle"/>
          </p:nvPr>
        </p:nvSpPr>
        <p:spPr>
          <a:xfrm>
            <a:off x="792480" y="243841"/>
            <a:ext cx="9875520" cy="616771"/>
          </a:xfrm>
        </p:spPr>
        <p:txBody>
          <a:bodyPr>
            <a:normAutofit/>
          </a:bodyPr>
          <a:lstStyle/>
          <a:p>
            <a:pPr algn="l"/>
            <a:r>
              <a:rPr lang="en-IN" sz="2400" b="1" dirty="0">
                <a:latin typeface="Arial" panose="020B0604020202020204" pitchFamily="34" charset="0"/>
                <a:cs typeface="Arial" panose="020B0604020202020204" pitchFamily="34" charset="0"/>
              </a:rPr>
              <a:t>Services:</a:t>
            </a:r>
          </a:p>
        </p:txBody>
      </p:sp>
      <p:sp>
        <p:nvSpPr>
          <p:cNvPr id="3" name="Subtitle 2">
            <a:extLst>
              <a:ext uri="{FF2B5EF4-FFF2-40B4-BE49-F238E27FC236}">
                <a16:creationId xmlns:a16="http://schemas.microsoft.com/office/drawing/2014/main" id="{D1AA891D-5BFA-4351-8D07-26E90F1A9CF0}"/>
              </a:ext>
            </a:extLst>
          </p:cNvPr>
          <p:cNvSpPr>
            <a:spLocks noGrp="1"/>
          </p:cNvSpPr>
          <p:nvPr>
            <p:ph type="subTitle" idx="1"/>
          </p:nvPr>
        </p:nvSpPr>
        <p:spPr>
          <a:xfrm>
            <a:off x="792480" y="965200"/>
            <a:ext cx="9875520" cy="5648960"/>
          </a:xfrm>
        </p:spPr>
        <p:txBody>
          <a:bodyPr>
            <a:normAutofit fontScale="250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857250" marR="0" lvl="0" indent="-8572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7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content on the website must be easy to read and understand’,</a:t>
            </a:r>
          </a:p>
          <a:p>
            <a:pPr marL="857250" marR="0" lvl="0" indent="-8572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7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'Information on similar product to the one highlighted is important for product comparison’,</a:t>
            </a:r>
          </a:p>
          <a:p>
            <a:pPr marL="857250" marR="0" lvl="0" indent="-8572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7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'Complete information on listed seller and product being offered is important for purchase decision.’,</a:t>
            </a:r>
          </a:p>
          <a:p>
            <a:pPr marL="857250" marR="0" lvl="0" indent="-8572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7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'All relevant information on listed products must be stated clearly', 'Ease of navigation in website’, </a:t>
            </a:r>
          </a:p>
          <a:p>
            <a:pPr marL="857250" marR="0" lvl="0" indent="-8572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7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'Loading and processing speed', 'User friendly Interface of the website', 'Convenient Payment methods’, </a:t>
            </a:r>
          </a:p>
          <a:p>
            <a:pPr marL="857250" marR="0" lvl="0" indent="-8572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7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'Trust that the online retail store will fulfill its part of the transaction at the stipulated time’,</a:t>
            </a:r>
          </a:p>
          <a:p>
            <a:pPr marL="857250" marR="0" lvl="0" indent="-8572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7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'Empathy (readiness to assist with queries) towards the customers', 'Being able to guarantee the privacy of the customer’,</a:t>
            </a:r>
          </a:p>
          <a:p>
            <a:pPr marL="857250" marR="0" lvl="0" indent="-8572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7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'Responsiveness, availability of several communication channels (email, online rep, twitter, phone etc.)’,</a:t>
            </a:r>
          </a:p>
          <a:p>
            <a:pPr marL="857250" marR="0" lvl="0" indent="-8572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7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'Online shopping gives monetary benefit and discounts', 'Enjoyment is derived from shopping online’,</a:t>
            </a:r>
          </a:p>
          <a:p>
            <a:pPr marL="857250" marR="0" lvl="0" indent="-8572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7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'Shopping online is convenient and flexible’, </a:t>
            </a:r>
          </a:p>
          <a:p>
            <a:pPr marL="857250" marR="0" lvl="0" indent="-8572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7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'Return and replacement policy of the e-tailer is important for purchase decision’, 'Fast loading website speed of website and application’,</a:t>
            </a:r>
          </a:p>
          <a:p>
            <a:pPr marL="857250" marR="0" lvl="0" indent="-8572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7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'Reliability of the website or application', 'Quickness to complete purchase’,</a:t>
            </a:r>
          </a:p>
          <a:p>
            <a:pPr marL="857250" marR="0" lvl="0" indent="-8572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7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'Availability of several payment options’, </a:t>
            </a:r>
          </a:p>
          <a:p>
            <a:pPr marL="857250" marR="0" lvl="0" indent="-8572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7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'Speedy order delivery', 'Privacy of customers� information’,</a:t>
            </a:r>
          </a:p>
          <a:p>
            <a:pPr marL="857250" marR="0" lvl="0" indent="-8572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7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'Security of customer financial information', 'Perceived Trustworthiness’,</a:t>
            </a:r>
          </a:p>
          <a:p>
            <a:pPr marL="857250" marR="0" lvl="0" indent="-8572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7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'Presence of online assistance through multi-channel’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endParaRPr lang="en-IN" dirty="0"/>
          </a:p>
        </p:txBody>
      </p:sp>
      <p:pic>
        <p:nvPicPr>
          <p:cNvPr id="28674" name="Picture 2" descr="Data Summary Report – Avondale Choice Dashboard">
            <a:extLst>
              <a:ext uri="{FF2B5EF4-FFF2-40B4-BE49-F238E27FC236}">
                <a16:creationId xmlns:a16="http://schemas.microsoft.com/office/drawing/2014/main" id="{DA1EA108-2FBE-4024-A36E-17336D02DA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6425" y="-45085"/>
            <a:ext cx="2695575"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375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CF39E-F878-4277-BEED-3C6FD9BD56F6}"/>
              </a:ext>
            </a:extLst>
          </p:cNvPr>
          <p:cNvSpPr>
            <a:spLocks noGrp="1"/>
          </p:cNvSpPr>
          <p:nvPr>
            <p:ph type="title"/>
          </p:nvPr>
        </p:nvSpPr>
        <p:spPr>
          <a:xfrm>
            <a:off x="838200" y="277138"/>
            <a:ext cx="10515600" cy="445673"/>
          </a:xfrm>
        </p:spPr>
        <p:txBody>
          <a:bodyPr>
            <a:normAutofit fontScale="90000"/>
          </a:bodyPr>
          <a:lstStyle/>
          <a:p>
            <a:br>
              <a:rPr lang="en-IN" sz="2400" b="1" i="0" dirty="0">
                <a:solidFill>
                  <a:srgbClr val="000000"/>
                </a:solidFill>
                <a:effectLst/>
                <a:latin typeface="Helvetica Neue"/>
              </a:rPr>
            </a:br>
            <a:r>
              <a:rPr lang="en-IN" sz="2400" b="1" i="0" dirty="0">
                <a:solidFill>
                  <a:srgbClr val="000000"/>
                </a:solidFill>
                <a:effectLst/>
                <a:latin typeface="Helvetica Neue"/>
              </a:rPr>
              <a:t>Policies and commitments</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A795821C-0790-432D-A5A7-2DD7F0FD1F20}"/>
              </a:ext>
            </a:extLst>
          </p:cNvPr>
          <p:cNvSpPr>
            <a:spLocks noGrp="1"/>
          </p:cNvSpPr>
          <p:nvPr>
            <p:ph idx="1"/>
          </p:nvPr>
        </p:nvSpPr>
        <p:spPr>
          <a:xfrm>
            <a:off x="838200" y="845244"/>
            <a:ext cx="10515600" cy="5331719"/>
          </a:xfrm>
        </p:spPr>
        <p:txBody>
          <a:bodyPr>
            <a:normAutofit/>
          </a:bodyPr>
          <a:lstStyle/>
          <a:p>
            <a:r>
              <a:rPr lang="en-US" sz="1800" dirty="0"/>
              <a:t>'Offering a wide variety of listed product in several category',</a:t>
            </a:r>
          </a:p>
          <a:p>
            <a:r>
              <a:rPr lang="en-US" sz="1800" dirty="0"/>
              <a:t>       'Provision of complete and relevant product information',</a:t>
            </a:r>
          </a:p>
          <a:p>
            <a:r>
              <a:rPr lang="en-US" sz="1800" dirty="0"/>
              <a:t>       'Monetary savings',</a:t>
            </a:r>
          </a:p>
          <a:p>
            <a:r>
              <a:rPr lang="en-US" sz="1800" dirty="0"/>
              <a:t>       'The Convenience of patronizing the online retailer',</a:t>
            </a:r>
          </a:p>
          <a:p>
            <a:r>
              <a:rPr lang="en-US" sz="1800" dirty="0"/>
              <a:t>       'Shopping on the website gives you the sense of adventure',</a:t>
            </a:r>
          </a:p>
          <a:p>
            <a:r>
              <a:rPr lang="en-US" sz="1800" dirty="0"/>
              <a:t>       'Shopping on your preferred e-tailer enhances your social status',</a:t>
            </a:r>
          </a:p>
          <a:p>
            <a:r>
              <a:rPr lang="en-US" sz="1800" dirty="0"/>
              <a:t>       'You feel gratification shopping on your favorite e-tailer',</a:t>
            </a:r>
          </a:p>
          <a:p>
            <a:r>
              <a:rPr lang="en-US" sz="1800" dirty="0"/>
              <a:t>       'Shopping on the website helps you fulfill certain roles',</a:t>
            </a:r>
          </a:p>
          <a:p>
            <a:r>
              <a:rPr lang="en-US" sz="1800" dirty="0"/>
              <a:t>       'Getting value for money spent'</a:t>
            </a:r>
            <a:endParaRPr lang="en-IN" sz="1800" dirty="0"/>
          </a:p>
        </p:txBody>
      </p:sp>
      <p:pic>
        <p:nvPicPr>
          <p:cNvPr id="29698" name="Picture 2" descr="Data Summary Report – Avondale Choice Dashboard">
            <a:extLst>
              <a:ext uri="{FF2B5EF4-FFF2-40B4-BE49-F238E27FC236}">
                <a16:creationId xmlns:a16="http://schemas.microsoft.com/office/drawing/2014/main" id="{DC748381-F991-4492-9CB2-2EF18027B9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4952" y="130629"/>
            <a:ext cx="2889717" cy="1764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728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91A0-835A-4C6B-A23A-7179D561A63D}"/>
              </a:ext>
            </a:extLst>
          </p:cNvPr>
          <p:cNvSpPr>
            <a:spLocks noGrp="1"/>
          </p:cNvSpPr>
          <p:nvPr>
            <p:ph type="title"/>
          </p:nvPr>
        </p:nvSpPr>
        <p:spPr>
          <a:xfrm>
            <a:off x="838200" y="365126"/>
            <a:ext cx="10515600" cy="695272"/>
          </a:xfrm>
        </p:spPr>
        <p:txBody>
          <a:bodyPr>
            <a:normAutofit fontScale="90000"/>
          </a:bodyPr>
          <a:lstStyle/>
          <a:p>
            <a:br>
              <a:rPr lang="en-IN" sz="2700" b="1" i="0" dirty="0">
                <a:solidFill>
                  <a:srgbClr val="000000"/>
                </a:solidFill>
                <a:effectLst/>
                <a:latin typeface="Helvetica Neue"/>
              </a:rPr>
            </a:br>
            <a:r>
              <a:rPr lang="en-IN" sz="2700" b="1" i="0" dirty="0" err="1">
                <a:solidFill>
                  <a:srgbClr val="000000"/>
                </a:solidFill>
                <a:effectLst/>
                <a:latin typeface="Helvetica Neue"/>
              </a:rPr>
              <a:t>Website_Specification</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04D6E610-4744-42A6-9ECB-6109B1EDCF4B}"/>
              </a:ext>
            </a:extLst>
          </p:cNvPr>
          <p:cNvSpPr>
            <a:spLocks noGrp="1"/>
          </p:cNvSpPr>
          <p:nvPr>
            <p:ph idx="1"/>
          </p:nvPr>
        </p:nvSpPr>
        <p:spPr>
          <a:xfrm>
            <a:off x="838200" y="1467650"/>
            <a:ext cx="10515600" cy="4709313"/>
          </a:xfrm>
        </p:spPr>
        <p:txBody>
          <a:bodyPr>
            <a:noAutofit/>
          </a:bodyPr>
          <a:lstStyle/>
          <a:p>
            <a:r>
              <a:rPr lang="en-US" sz="2000" dirty="0"/>
              <a:t>'Easy to use website or application',</a:t>
            </a:r>
          </a:p>
          <a:p>
            <a:r>
              <a:rPr lang="en-US" sz="2000" dirty="0"/>
              <a:t>       'Visual appealing web-page layout', 'Wild variety of product on offer',</a:t>
            </a:r>
          </a:p>
          <a:p>
            <a:r>
              <a:rPr lang="en-US" sz="2000" dirty="0"/>
              <a:t>       'Complete, relevant description information of products',</a:t>
            </a:r>
          </a:p>
          <a:p>
            <a:r>
              <a:rPr lang="en-US" sz="2000" dirty="0"/>
              <a:t>       'Fast loading website speed of website and application',</a:t>
            </a:r>
          </a:p>
          <a:p>
            <a:r>
              <a:rPr lang="en-US" sz="2000" dirty="0"/>
              <a:t>       'Reliability of the website or application',</a:t>
            </a:r>
          </a:p>
          <a:p>
            <a:r>
              <a:rPr lang="en-US" sz="2000" dirty="0"/>
              <a:t>       'Quickness to complete purchase',</a:t>
            </a:r>
          </a:p>
          <a:p>
            <a:r>
              <a:rPr lang="en-US" sz="2000" dirty="0"/>
              <a:t>       'Availability of several payment options', 'Speedy order delivery',</a:t>
            </a:r>
          </a:p>
          <a:p>
            <a:r>
              <a:rPr lang="en-US" sz="2000" dirty="0"/>
              <a:t>       </a:t>
            </a:r>
          </a:p>
          <a:p>
            <a:r>
              <a:rPr lang="en-US" sz="2000" dirty="0"/>
              <a:t>       'Security of customer financial information',</a:t>
            </a:r>
          </a:p>
          <a:p>
            <a:r>
              <a:rPr lang="en-US" sz="2000" dirty="0"/>
              <a:t>       'Perceived Trustworthiness',</a:t>
            </a:r>
          </a:p>
          <a:p>
            <a:r>
              <a:rPr lang="en-US" sz="2000" dirty="0"/>
              <a:t>       'Presence of online assistance through multi-channel'</a:t>
            </a:r>
            <a:endParaRPr lang="en-IN" sz="2000" dirty="0"/>
          </a:p>
        </p:txBody>
      </p:sp>
      <p:pic>
        <p:nvPicPr>
          <p:cNvPr id="30722" name="Picture 2" descr="Data Summary Report – Avondale Choice Dashboard">
            <a:extLst>
              <a:ext uri="{FF2B5EF4-FFF2-40B4-BE49-F238E27FC236}">
                <a16:creationId xmlns:a16="http://schemas.microsoft.com/office/drawing/2014/main" id="{B93FD208-83CC-4B7D-88E5-457C13524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4215" y="122385"/>
            <a:ext cx="3247785"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946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D4E4F-2520-4B8D-B386-DDBDBE1E7D4F}"/>
              </a:ext>
            </a:extLst>
          </p:cNvPr>
          <p:cNvSpPr>
            <a:spLocks noGrp="1"/>
          </p:cNvSpPr>
          <p:nvPr>
            <p:ph type="ctrTitle"/>
          </p:nvPr>
        </p:nvSpPr>
        <p:spPr>
          <a:xfrm>
            <a:off x="1524000" y="1122363"/>
            <a:ext cx="9144000" cy="635317"/>
          </a:xfrm>
        </p:spPr>
        <p:txBody>
          <a:bodyPr>
            <a:normAutofit/>
          </a:bodyPr>
          <a:lstStyle/>
          <a:p>
            <a:pPr algn="l"/>
            <a:r>
              <a:rPr lang="en-IN" sz="2400" b="1" dirty="0">
                <a:latin typeface="Arial" panose="020B0604020202020204" pitchFamily="34" charset="0"/>
                <a:cs typeface="Arial" panose="020B0604020202020204" pitchFamily="34" charset="0"/>
              </a:rPr>
              <a:t>Feedback:</a:t>
            </a:r>
          </a:p>
        </p:txBody>
      </p:sp>
      <p:sp>
        <p:nvSpPr>
          <p:cNvPr id="3" name="Subtitle 2">
            <a:extLst>
              <a:ext uri="{FF2B5EF4-FFF2-40B4-BE49-F238E27FC236}">
                <a16:creationId xmlns:a16="http://schemas.microsoft.com/office/drawing/2014/main" id="{C2E6057C-0FC4-404B-BD07-A451AA45C009}"/>
              </a:ext>
            </a:extLst>
          </p:cNvPr>
          <p:cNvSpPr>
            <a:spLocks noGrp="1"/>
          </p:cNvSpPr>
          <p:nvPr>
            <p:ph type="subTitle" idx="1"/>
          </p:nvPr>
        </p:nvSpPr>
        <p:spPr>
          <a:xfrm>
            <a:off x="1107440" y="1828800"/>
            <a:ext cx="9144000" cy="4500880"/>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'Longer time to get logged in (promotion, sales period)’,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'Longer time in displaying graphics and photos (promotion, sales period)’,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'Late declaration of price (promotion, sales period)’,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'Longer page loading time (promotion, sales period)’,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'Limited mode of payment on most products (promotion, sales period)’,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'Longer delivery period', 'Change in website/Application design’,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'Frequent disruption when moving from one page to another’,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'Website is as efficient as </a:t>
            </a:r>
            <a:r>
              <a:rPr kumimoji="0" lang="en-US" altLang="en-US" sz="2000" b="0" i="0" u="none" strike="noStrike" cap="none" normalizeH="0" baseline="0">
                <a:ln>
                  <a:noFill/>
                </a:ln>
                <a:solidFill>
                  <a:srgbClr val="000000"/>
                </a:solidFill>
                <a:effectLst/>
                <a:latin typeface="Arial" panose="020B0604020202020204" pitchFamily="34" charset="0"/>
                <a:cs typeface="Arial" panose="020B0604020202020204" pitchFamily="34" charset="0"/>
              </a:rPr>
              <a:t>before’</a:t>
            </a:r>
            <a:endParaRPr lang="en-IN" sz="2000" dirty="0">
              <a:latin typeface="Arial" panose="020B0604020202020204" pitchFamily="34" charset="0"/>
              <a:cs typeface="Arial" panose="020B0604020202020204" pitchFamily="34" charset="0"/>
            </a:endParaRPr>
          </a:p>
        </p:txBody>
      </p:sp>
      <p:pic>
        <p:nvPicPr>
          <p:cNvPr id="31746" name="Picture 2" descr="Data Summary Report – Avondale Choice Dashboard">
            <a:extLst>
              <a:ext uri="{FF2B5EF4-FFF2-40B4-BE49-F238E27FC236}">
                <a16:creationId xmlns:a16="http://schemas.microsoft.com/office/drawing/2014/main" id="{25314EA5-3928-491B-889E-46B250698C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8847" y="62230"/>
            <a:ext cx="3171465" cy="1939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049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2679</TotalTime>
  <Words>1774</Words>
  <Application>Microsoft Office PowerPoint</Application>
  <PresentationFormat>Widescreen</PresentationFormat>
  <Paragraphs>145</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Courier New</vt:lpstr>
      <vt:lpstr>Helvetica Neue</vt:lpstr>
      <vt:lpstr>Verdana</vt:lpstr>
      <vt:lpstr>Office Theme</vt:lpstr>
      <vt:lpstr>Customer Retention Project</vt:lpstr>
      <vt:lpstr>Content</vt:lpstr>
      <vt:lpstr>Problem Statement</vt:lpstr>
      <vt:lpstr>Data Summary</vt:lpstr>
      <vt:lpstr>Customer_activity before shopping</vt:lpstr>
      <vt:lpstr>Services:</vt:lpstr>
      <vt:lpstr> Policies and commitments </vt:lpstr>
      <vt:lpstr> Website_Specification </vt:lpstr>
      <vt:lpstr>Feedback:</vt:lpstr>
      <vt:lpstr>Exploratory Data Analysis ( EDA)</vt:lpstr>
      <vt:lpstr>Personal Details Analysis</vt:lpstr>
      <vt:lpstr>Personal Details:</vt:lpstr>
      <vt:lpstr>Purchase Detail in last year</vt:lpstr>
      <vt:lpstr>Observation:</vt:lpstr>
      <vt:lpstr>Personal detail  in comparison with respect to age group</vt:lpstr>
      <vt:lpstr> * From the below plotting we can clearly observe that most of the users are mobile users ,using mobile internet, of no such   restrictions on screen size but yes mostly people are using Windows or Windows mobile.  * Most of the feedbacks are collected from Amazon.in </vt:lpstr>
      <vt:lpstr> Customer_activity </vt:lpstr>
      <vt:lpstr>Customer_activity</vt:lpstr>
      <vt:lpstr>* We can clearly observe that most of the time people abandon the bag is because they get a better alternative offer or promo code not applicable. * There is also lack of trust seen in Amazon, Flipkart and Paytm by some people followed by Snap deal and Myntra. </vt:lpstr>
      <vt:lpstr>Seeing the dataset we can clearly identify that label feature  is 'Which of the Indian online retailer would you recommend to a friend?'</vt:lpstr>
      <vt:lpstr>61% people strongly agree that the website should be easy to understand and recommending Amazon for that followed by Amazon and Flipcart combination. </vt:lpstr>
      <vt:lpstr> 43% people strong agree that information on similar product highlighted is important for product comparision specially people using combination of Flipcart and Amazon. </vt:lpstr>
      <vt:lpstr>Most of the Amazon customer agree and strongly agree that complete information for purchasing decision</vt:lpstr>
      <vt:lpstr>Around 40% people those using Amazon and Flipcart are strong agreeing that all relevent information on listed products must be clearly stated . So the sites should work upon the information part so that the existing customers recommend the site to their friends.</vt:lpstr>
      <vt:lpstr> Around 52.4% people strongly agree that if the sites are easy to navigate they can increase new customers from the exsisting friends recommendation. </vt:lpstr>
      <vt:lpstr>People strongly believe that loading and processing  must be high.</vt:lpstr>
      <vt:lpstr>Interactive interface matters a lot to increase the customer retention as well as recommendation to new customers.</vt:lpstr>
      <vt:lpstr>Paymode also plays an important role for suggesting new customers. More the ease and secure for people ,they suggest the more. </vt:lpstr>
      <vt:lpstr> Around 69% people strongly believe that Flip cart and amazon is giving garuntee on customer privacy. </vt:lpstr>
      <vt:lpstr>Quickness in purchase is highest in case of Amazon.in. </vt:lpstr>
      <vt:lpstr>Speedy Order delivery rate is highest for Amazon followed by Combination of Amazon and Flipcart. </vt:lpstr>
      <vt:lpstr>Policies and commitments</vt:lpstr>
      <vt:lpstr>From the below plottings we can infer that most customers of Amazon and flipcart is giving much response regarding the satisfaction of policies.</vt:lpstr>
      <vt:lpstr>Website Specification </vt:lpstr>
      <vt:lpstr>Website Specification</vt:lpstr>
      <vt:lpstr>We can clearly see that Amazon and flipcart are giving their responses most regarding the website specifications and ease of usability. As other sites are less in demand so getting less feedback on website.</vt:lpstr>
      <vt:lpstr>Feedback:</vt:lpstr>
      <vt:lpstr>Customers seem to be more loyal to amazon, flipkart and paytm as even though many of them have given negative remarks about them still they would recommend these websites to their friend.</vt:lpstr>
      <vt:lpstr> * We can clearly observe that most of the time people abandon the bag is because they get a better alternative offer or promo code not applicable.  * There is also lack of trust seen in Amazon, Flipkart and Paytm by some people followed by Snap deal and Myntra.  </vt:lpstr>
      <vt:lpstr> Conclusion:  If we compare all sites highest recommendation is for Amazon alone, then followed by Amazon and Flipcart,then amazon,flipcart,paytm depending on the efficiency of the website as before inspite of any kind osf feedbacks( Positive or negative)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Project</dc:title>
  <dc:creator>Gargi Saha Samanta</dc:creator>
  <cp:lastModifiedBy>Gargi Saha Samanta</cp:lastModifiedBy>
  <cp:revision>1</cp:revision>
  <dcterms:created xsi:type="dcterms:W3CDTF">2022-01-24T13:36:55Z</dcterms:created>
  <dcterms:modified xsi:type="dcterms:W3CDTF">2022-01-26T17:06:52Z</dcterms:modified>
</cp:coreProperties>
</file>