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3657600" cy="5486400"/>
  <p:notesSz cx="6858000" cy="9144000"/>
  <p:embeddedFontLst>
    <p:embeddedFont>
      <p:font typeface="Schoolbell" charset="1" panose="02000000000000000000"/>
      <p:regular r:id="rId10"/>
    </p:embeddedFont>
    <p:embeddedFont>
      <p:font typeface="Shantell Sans" charset="1" panose="00000000000000000000"/>
      <p:regular r:id="rId11"/>
    </p:embeddedFont>
    <p:embeddedFont>
      <p:font typeface="Lazydog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657600" cy="5486400"/>
          </a:xfrm>
          <a:custGeom>
            <a:avLst/>
            <a:gdLst/>
            <a:ahLst/>
            <a:cxnLst/>
            <a:rect r="r" b="b" t="t" l="l"/>
            <a:pathLst>
              <a:path h="5486400" w="3657600">
                <a:moveTo>
                  <a:pt x="0" y="0"/>
                </a:moveTo>
                <a:lnTo>
                  <a:pt x="3657600" y="0"/>
                </a:lnTo>
                <a:lnTo>
                  <a:pt x="3657600" y="5486400"/>
                </a:lnTo>
                <a:lnTo>
                  <a:pt x="0" y="5486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2" t="-2083" r="-6142" b="-208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81741">
            <a:off x="1583616" y="2780851"/>
            <a:ext cx="490368" cy="509834"/>
          </a:xfrm>
          <a:custGeom>
            <a:avLst/>
            <a:gdLst/>
            <a:ahLst/>
            <a:cxnLst/>
            <a:rect r="r" b="b" t="t" l="l"/>
            <a:pathLst>
              <a:path h="509834" w="490368">
                <a:moveTo>
                  <a:pt x="0" y="0"/>
                </a:moveTo>
                <a:lnTo>
                  <a:pt x="490368" y="0"/>
                </a:lnTo>
                <a:lnTo>
                  <a:pt x="490368" y="509834"/>
                </a:lnTo>
                <a:lnTo>
                  <a:pt x="0" y="509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593" y="2308326"/>
            <a:ext cx="3534414" cy="29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5"/>
              </a:lnSpc>
              <a:spcBef>
                <a:spcPct val="0"/>
              </a:spcBef>
            </a:pPr>
            <a:r>
              <a:rPr lang="en-US" sz="1703">
                <a:solidFill>
                  <a:srgbClr val="000000"/>
                </a:solidFill>
                <a:latin typeface="Schoolbell"/>
                <a:ea typeface="Schoolbell"/>
                <a:cs typeface="Schoolbell"/>
                <a:sym typeface="Schoolbell"/>
              </a:rPr>
              <a:t>To me, you’re my purrrrrrrfect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08000"/>
            <a:ext cx="3657600" cy="6502400"/>
          </a:xfrm>
          <a:custGeom>
            <a:avLst/>
            <a:gdLst/>
            <a:ahLst/>
            <a:cxnLst/>
            <a:rect r="r" b="b" t="t" l="l"/>
            <a:pathLst>
              <a:path h="6502400" w="3657600">
                <a:moveTo>
                  <a:pt x="0" y="0"/>
                </a:moveTo>
                <a:lnTo>
                  <a:pt x="3657600" y="0"/>
                </a:lnTo>
                <a:lnTo>
                  <a:pt x="3657600" y="6502400"/>
                </a:lnTo>
                <a:lnTo>
                  <a:pt x="0" y="650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760" y="3901282"/>
            <a:ext cx="2798742" cy="839622"/>
          </a:xfrm>
          <a:custGeom>
            <a:avLst/>
            <a:gdLst/>
            <a:ahLst/>
            <a:cxnLst/>
            <a:rect r="r" b="b" t="t" l="l"/>
            <a:pathLst>
              <a:path h="839622" w="2798742">
                <a:moveTo>
                  <a:pt x="0" y="0"/>
                </a:moveTo>
                <a:lnTo>
                  <a:pt x="2798742" y="0"/>
                </a:lnTo>
                <a:lnTo>
                  <a:pt x="2798742" y="839622"/>
                </a:lnTo>
                <a:lnTo>
                  <a:pt x="0" y="839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254" y="169817"/>
            <a:ext cx="3401093" cy="5146766"/>
            <a:chOff x="0" y="0"/>
            <a:chExt cx="2519328" cy="3812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9328" cy="3812419"/>
            </a:xfrm>
            <a:custGeom>
              <a:avLst/>
              <a:gdLst/>
              <a:ahLst/>
              <a:cxnLst/>
              <a:rect r="r" b="b" t="t" l="l"/>
              <a:pathLst>
                <a:path h="3812419" w="2519328">
                  <a:moveTo>
                    <a:pt x="45526" y="0"/>
                  </a:moveTo>
                  <a:lnTo>
                    <a:pt x="2473802" y="0"/>
                  </a:lnTo>
                  <a:cubicBezTo>
                    <a:pt x="2498946" y="0"/>
                    <a:pt x="2519328" y="20383"/>
                    <a:pt x="2519328" y="45526"/>
                  </a:cubicBezTo>
                  <a:lnTo>
                    <a:pt x="2519328" y="3766893"/>
                  </a:lnTo>
                  <a:cubicBezTo>
                    <a:pt x="2519328" y="3778967"/>
                    <a:pt x="2514532" y="3790547"/>
                    <a:pt x="2505994" y="3799085"/>
                  </a:cubicBezTo>
                  <a:cubicBezTo>
                    <a:pt x="2497456" y="3807623"/>
                    <a:pt x="2485876" y="3812419"/>
                    <a:pt x="2473802" y="3812419"/>
                  </a:cubicBezTo>
                  <a:lnTo>
                    <a:pt x="45526" y="3812419"/>
                  </a:lnTo>
                  <a:cubicBezTo>
                    <a:pt x="33452" y="3812419"/>
                    <a:pt x="21872" y="3807623"/>
                    <a:pt x="13334" y="3799085"/>
                  </a:cubicBezTo>
                  <a:cubicBezTo>
                    <a:pt x="4796" y="3790547"/>
                    <a:pt x="0" y="3778967"/>
                    <a:pt x="0" y="3766893"/>
                  </a:cubicBezTo>
                  <a:lnTo>
                    <a:pt x="0" y="45526"/>
                  </a:lnTo>
                  <a:cubicBezTo>
                    <a:pt x="0" y="33452"/>
                    <a:pt x="4796" y="21872"/>
                    <a:pt x="13334" y="13334"/>
                  </a:cubicBezTo>
                  <a:cubicBezTo>
                    <a:pt x="21872" y="4796"/>
                    <a:pt x="33452" y="0"/>
                    <a:pt x="455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519328" cy="3821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81741">
            <a:off x="1558530" y="3846244"/>
            <a:ext cx="1039983" cy="1081268"/>
          </a:xfrm>
          <a:custGeom>
            <a:avLst/>
            <a:gdLst/>
            <a:ahLst/>
            <a:cxnLst/>
            <a:rect r="r" b="b" t="t" l="l"/>
            <a:pathLst>
              <a:path h="1081268" w="1039983">
                <a:moveTo>
                  <a:pt x="0" y="0"/>
                </a:moveTo>
                <a:lnTo>
                  <a:pt x="1039983" y="0"/>
                </a:lnTo>
                <a:lnTo>
                  <a:pt x="1039983" y="1081268"/>
                </a:lnTo>
                <a:lnTo>
                  <a:pt x="0" y="10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0134" y="1288398"/>
            <a:ext cx="2997332" cy="2192743"/>
            <a:chOff x="0" y="0"/>
            <a:chExt cx="3996443" cy="29236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666860" y="0"/>
              <a:ext cx="1168532" cy="294995"/>
            </a:xfrm>
            <a:custGeom>
              <a:avLst/>
              <a:gdLst/>
              <a:ahLst/>
              <a:cxnLst/>
              <a:rect r="r" b="b" t="t" l="l"/>
              <a:pathLst>
                <a:path h="294995" w="1168532">
                  <a:moveTo>
                    <a:pt x="0" y="0"/>
                  </a:moveTo>
                  <a:lnTo>
                    <a:pt x="1168531" y="0"/>
                  </a:lnTo>
                  <a:lnTo>
                    <a:pt x="1168531" y="294995"/>
                  </a:lnTo>
                  <a:lnTo>
                    <a:pt x="0" y="294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23946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7501" y="294995"/>
              <a:ext cx="1709519" cy="294995"/>
            </a:xfrm>
            <a:custGeom>
              <a:avLst/>
              <a:gdLst/>
              <a:ahLst/>
              <a:cxnLst/>
              <a:rect r="r" b="b" t="t" l="l"/>
              <a:pathLst>
                <a:path h="294995" w="1709519">
                  <a:moveTo>
                    <a:pt x="0" y="0"/>
                  </a:moveTo>
                  <a:lnTo>
                    <a:pt x="1709519" y="0"/>
                  </a:lnTo>
                  <a:lnTo>
                    <a:pt x="1709519" y="294994"/>
                  </a:lnTo>
                  <a:lnTo>
                    <a:pt x="0" y="294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53077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3996443" cy="2942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90"/>
                </a:lnSpc>
                <a:spcBef>
                  <a:spcPct val="0"/>
                </a:spcBef>
              </a:pPr>
              <a:r>
                <a:rPr lang="en-US" sz="1421">
                  <a:solidFill>
                    <a:srgbClr val="000000"/>
                  </a:solidFill>
                  <a:latin typeface="Shantell Sans"/>
                  <a:ea typeface="Shantell Sans"/>
                  <a:cs typeface="Shantell Sans"/>
                  <a:sym typeface="Shantell Sans"/>
                </a:rPr>
                <a:t>I love you the most, my cutie little princess. I want to be with you forever, no matter the situation, whether it's the worst or the best. All I want is you, and nothing more. I have imagined the most beautiful life with you as my life partner, a life beyond anyone's dreams.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0506" y="4095924"/>
            <a:ext cx="2536587" cy="515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1"/>
              </a:lnSpc>
              <a:spcBef>
                <a:spcPct val="0"/>
              </a:spcBef>
            </a:pPr>
            <a:r>
              <a:rPr lang="en-US" sz="2965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I LOVE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DAGhDS4gaq8</dc:identifier>
  <dcterms:modified xsi:type="dcterms:W3CDTF">2011-08-01T06:04:30Z</dcterms:modified>
  <cp:revision>1</cp:revision>
  <dc:title>To me you</dc:title>
</cp:coreProperties>
</file>