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4012" r:id="rId2"/>
    <p:sldId id="4013" r:id="rId3"/>
    <p:sldId id="4031" r:id="rId4"/>
    <p:sldId id="4060" r:id="rId5"/>
    <p:sldId id="4047" r:id="rId6"/>
    <p:sldId id="4048" r:id="rId7"/>
    <p:sldId id="4030" r:id="rId8"/>
    <p:sldId id="4055" r:id="rId9"/>
    <p:sldId id="4056" r:id="rId10"/>
    <p:sldId id="4057" r:id="rId11"/>
    <p:sldId id="4058" r:id="rId12"/>
    <p:sldId id="4059" r:id="rId13"/>
    <p:sldId id="4061" r:id="rId14"/>
    <p:sldId id="4062" r:id="rId15"/>
    <p:sldId id="40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Lecture-11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905"/>
            <a:ext cx="10515600" cy="474205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Where to Drop 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ondragover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ondragover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event specifies where the dragged data can be dropped.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 default, data/elements cannot be dropped in other elements. To allow a drop, we must prevent the default handling of the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done by calling the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event.preventDefault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method for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ondragover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event: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13538" y="2475914"/>
            <a:ext cx="4263537" cy="146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 the Drop 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ondrop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dragged data is dropped, a drop event occurs.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example above,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ondrop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attribute calls a function, drop(event):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9983" y="2504050"/>
            <a:ext cx="5534830" cy="200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Code explained: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preventDefault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prevent the browser default handling of the data (default is open as link on drop)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Get the dragged data with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dataTransfer.getData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method. This method will return any data that was set to the same type in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setData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dragged data is the id of the dragged element ("drag1")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Append the dragged element into the drop element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="" xmlns:a16="http://schemas.microsoft.com/office/drawing/2014/main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 Drag and Drop API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r>
              <a:rPr lang="en-US" dirty="0" smtClean="0"/>
              <a:t>In HTML, any element can be dragged and dropped.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/>
              <a:t>In HTML, any element can be dragged and dropped.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1" y="3271838"/>
            <a:ext cx="5109064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Drag and Drop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Drag and drop is a very common feature. It is when you "grab" an object and drag it to a different location.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46124"/>
            <a:ext cx="11943471" cy="5907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2529" y="1674055"/>
            <a:ext cx="7962314" cy="286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to Drag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ondragstart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setData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Then, specify what should happen when the element is dragged.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example above, 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ondragstart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attribute calls a function, drag(event), that specifies what data to be dragged.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dataTransfer.setData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method sets the data type and the value of the dragged data: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2358" y="2082019"/>
            <a:ext cx="5596230" cy="2078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11284</TotalTime>
  <Words>182</Words>
  <Application>Microsoft Office PowerPoint</Application>
  <PresentationFormat>Custom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Content </vt:lpstr>
      <vt:lpstr>Slide 3</vt:lpstr>
      <vt:lpstr>    In HTML, any element can be dragged and dropped. 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33</cp:revision>
  <dcterms:created xsi:type="dcterms:W3CDTF">2024-12-19T08:47:23Z</dcterms:created>
  <dcterms:modified xsi:type="dcterms:W3CDTF">2025-02-13T03:58:30Z</dcterms:modified>
</cp:coreProperties>
</file>