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"/>
  </p:notesMasterIdLst>
  <p:sldIdLst>
    <p:sldId id="4012" r:id="rId2"/>
    <p:sldId id="4013" r:id="rId3"/>
    <p:sldId id="4031" r:id="rId4"/>
    <p:sldId id="4047" r:id="rId5"/>
    <p:sldId id="4048" r:id="rId6"/>
    <p:sldId id="402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9CCC8-0021-4E60-AF8F-5125F77AFFF1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A3B72-9638-4547-A270-9C191AFE2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34BB2F-9C2C-EBE6-A542-0CF7427A2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E181E53-D853-CCB2-7372-280E4992B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C97E51-207D-AECD-BE5B-31B266DD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D39F60-2FF2-64C2-3B5E-E1DAFCDC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DAF8DF-EAEF-1551-F96E-04F6D6A4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57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466590-A899-C0E2-6B0F-5B649DFB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5DEC1C0-0B20-1D91-0996-B2A11CE6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9CD9AD-9A08-5A55-D2E8-693C3B82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754F55-38B4-7BD6-A330-D9968933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448BAD-D89D-3E77-F0DA-1E3F9340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261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979BA08-EC1B-2284-6CC1-529EDB742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EC1B0BF-203F-E4F8-0820-6498D9D7B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D43BD7-5AA4-8BC0-87F7-877AEC66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394499-748E-4E6D-F8FE-DBFFCC68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A900F-E853-ABB4-DED8-8AE7E177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2462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E43606C-9B53-79F1-02DD-16BC50BEB5CE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E07FF37-7309-52C1-8095-3F729737C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148388E-C341-A5AF-55B7-4442EC1A9B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563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96BA398-1ED2-1FCA-63B9-8915A8C7A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889148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ED8105-2B25-BDF5-9C07-3A256DF1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8BBCD7-49E9-AB9A-4C21-273D5C7F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30CC10-FFFB-41E5-B688-A7D0E1BB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802710-DEB4-96F6-E832-581E3603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717DF3-D454-3AC9-659D-F5067D9A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9401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0EC49E-ADFC-06E9-55CA-A7B4284A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1BEC9A-3A59-CCB0-327C-52A49102F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39F526-66E3-C7BB-32F4-D84BC150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B0F714-76FD-3951-3353-05BD4C4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A3381F-EADD-ED10-E744-593F6848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3554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ECCB15-F1DA-51C4-2021-2036EADD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1815CF-16BD-2CDF-C279-BC4738800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BDDB9DF-22F7-8F84-7443-5264C5BF1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2418569-D5F2-4D82-180D-FDC26CB1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071622-E4FF-E944-BBC4-351218B6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276A9A4-8389-0DDB-A596-6F8778D0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8443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882B4F-D8CB-BE28-5649-DD7C9649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2BA13C9-8722-9D7F-0008-22C8E4C8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F69C952-BCA1-F989-D482-8994C49B0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A61BF76-2E72-0EEF-D97B-F452CD8AD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1BC3AD5-37B7-279F-1305-DF60C0129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8AD30B1-C618-6BC5-74B9-C21FA25E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C1B1212-00D9-2969-1191-87D55CF3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C8FF9DA-A23A-BCF5-E2D1-F1B470D2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393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0E6711-A79E-3AC7-DAC8-2D664158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B58A3B2-12D7-6FA8-CD41-E28D232F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54D2157-F3F9-8227-7306-95177E05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C59DE8F-F604-4EDB-7440-D9FCFD2B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0293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5F0291B-72D5-CAFD-60DE-16F1DA5F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4B0D680-5645-B279-4805-C2BBF842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EEA981D-55DD-8A51-5314-AAB4C838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2805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1FD35F-40DE-C539-336B-D8A30CE8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635498-8DC7-2381-0FCC-96F89622B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8A8DBA-1B48-4548-945F-4E9C17140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C25028A-9C18-FC02-2E14-88D5277D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7841960-EF94-573D-AB98-C5437CB7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CD66623-92D7-55AB-7BAA-99C34341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5244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53FF38-BEFD-6F0E-8DDC-3D58F750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9B4B40-7288-86B7-6776-C39A3C0C3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3E54D4A-2F75-C9D1-B0D4-C22B3FC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4FE43E-4DCD-CE5B-1742-BD432352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4F6089-8873-A1AB-B2AD-7FCD646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200C77-F181-3020-DE2D-94DF37D7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8975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60B46B4-797A-F4B4-AE52-F7C2536B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B41FA3-FD6F-16AB-8B84-C05FBAFA3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4D7392-6633-6A1D-677A-C9AD07351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9EC9-C142-46A2-9EE7-6BAF7D5DF338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BE6F19-FCEC-373E-794E-D5A9DE2AE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A2E51F-07A1-0DF3-2846-38AEC1794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1F434D-8CA0-A0DA-D678-04534AC27D75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FCA624-BC2C-5CEC-6A12-1043744C5BD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29B324B-816F-6C0A-5FDA-8E13BE4B667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AB132D3-A421-E162-2960-E7EACB362486}"/>
              </a:ext>
            </a:extLst>
          </p:cNvPr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428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6F0C57A-EB01-5294-F8AB-F5CA01DD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C72CCA0-3C6C-5DCE-193D-18BA80C528A8}"/>
              </a:ext>
            </a:extLst>
          </p:cNvPr>
          <p:cNvSpPr/>
          <p:nvPr/>
        </p:nvSpPr>
        <p:spPr>
          <a:xfrm>
            <a:off x="2182762" y="1022555"/>
            <a:ext cx="6666271" cy="2674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800" b="1" i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Lecture-12</a:t>
            </a:r>
            <a:endParaRPr lang="en-IN" sz="8800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E117C4-AFF9-E097-5EA1-3F8093BAE776}"/>
              </a:ext>
            </a:extLst>
          </p:cNvPr>
          <p:cNvSpPr/>
          <p:nvPr/>
        </p:nvSpPr>
        <p:spPr>
          <a:xfrm>
            <a:off x="1730669" y="4157039"/>
            <a:ext cx="8327731" cy="92333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Introduction </a:t>
            </a:r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 HTML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767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3895E9-6D49-41E4-FC89-5C01E78B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highlight>
                  <a:srgbClr val="FFFF00"/>
                </a:highlight>
                <a:latin typeface="Segoe UI" panose="020B0502040204020203" pitchFamily="34" charset="0"/>
              </a:rPr>
              <a:t>Content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/>
            </a: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</a:b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FEA00B-ECA6-72E2-13BC-2B54FC8B8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Geolocation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 algn="l">
              <a:lnSpc>
                <a:spcPct val="150000"/>
              </a:lnSpc>
              <a:buFont typeface="+mj-lt"/>
              <a:buAutoNum type="arabicPeriod"/>
            </a:pPr>
            <a:endParaRPr lang="en-US" sz="2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7034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051548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Locate the User's Position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HTML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Geolocation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API is used to get the geographical position of a user.</a:t>
            </a:r>
          </a:p>
          <a:p>
            <a:pPr>
              <a:buNone/>
            </a:pP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Using HTML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Geolocation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getCurrentPosition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 method is used to return the user's position.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example below returns the latitude and longitude of the user's position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6603" y="872197"/>
            <a:ext cx="9551963" cy="558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Asia Program on Quora ...">
            <a:extLst>
              <a:ext uri="{FF2B5EF4-FFF2-40B4-BE49-F238E27FC236}">
                <a16:creationId xmlns="" xmlns:a16="http://schemas.microsoft.com/office/drawing/2014/main" id="{A8A948C8-37F5-DDDA-D73D-5C670D899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39" y="1536290"/>
            <a:ext cx="10127225" cy="37854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877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11282</TotalTime>
  <Words>32</Words>
  <Application>Microsoft Office PowerPoint</Application>
  <PresentationFormat>Custom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Content 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lovi raj gupta</dc:creator>
  <cp:lastModifiedBy>BHARAT COMPUTERS</cp:lastModifiedBy>
  <cp:revision>32</cp:revision>
  <dcterms:created xsi:type="dcterms:W3CDTF">2024-12-19T08:47:23Z</dcterms:created>
  <dcterms:modified xsi:type="dcterms:W3CDTF">2025-02-08T13:58:59Z</dcterms:modified>
</cp:coreProperties>
</file>