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4012" r:id="rId2"/>
    <p:sldId id="4013" r:id="rId3"/>
    <p:sldId id="4031" r:id="rId4"/>
    <p:sldId id="4049" r:id="rId5"/>
    <p:sldId id="4047" r:id="rId6"/>
    <p:sldId id="4050" r:id="rId7"/>
    <p:sldId id="4051" r:id="rId8"/>
    <p:sldId id="40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08-02-2025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Lecture-13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 Multimedia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Multimedia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web is sound, music, videos, movies, and animations.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5415"/>
            <a:ext cx="10515600" cy="505154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Multimedia?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Multimedia comes in many different formats. It can be almost anything you can hear or see, like images, music, sound, videos, records, films, animations, and more.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Web pages often contain multimedia elements of different types and formats.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469985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 Audio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 &lt;audio&gt; element is used to play an audio file on a web page.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HTML &lt;audio&gt; Element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play an audio file in HTML, use the &lt;audio&gt; element: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72529" y="1913207"/>
            <a:ext cx="8482819" cy="312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&lt;audio&gt;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Autoplay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start an audio file automatically, use the 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autoplay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attribute: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8461" y="1758462"/>
            <a:ext cx="8609428" cy="3545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12120</TotalTime>
  <Words>73</Words>
  <Application>Microsoft Office PowerPoint</Application>
  <PresentationFormat>Custom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33</cp:revision>
  <dcterms:created xsi:type="dcterms:W3CDTF">2024-12-19T08:47:23Z</dcterms:created>
  <dcterms:modified xsi:type="dcterms:W3CDTF">2025-02-09T03:58:55Z</dcterms:modified>
</cp:coreProperties>
</file>