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2"/>
  </p:notesMasterIdLst>
  <p:sldIdLst>
    <p:sldId id="4012" r:id="rId2"/>
    <p:sldId id="4013" r:id="rId3"/>
    <p:sldId id="4050" r:id="rId4"/>
    <p:sldId id="4062" r:id="rId5"/>
    <p:sldId id="4052" r:id="rId6"/>
    <p:sldId id="4065" r:id="rId7"/>
    <p:sldId id="4053" r:id="rId8"/>
    <p:sldId id="4063" r:id="rId9"/>
    <p:sldId id="4064" r:id="rId10"/>
    <p:sldId id="402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68" d="100"/>
          <a:sy n="68" d="100"/>
        </p:scale>
        <p:origin x="-1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99CCC8-0021-4E60-AF8F-5125F77AFFF1}" type="datetimeFigureOut">
              <a:rPr lang="en-US" smtClean="0"/>
              <a:pPr/>
              <a:t>2/27/2025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0A3B72-9638-4547-A270-9C191AFE2E6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34BB2F-9C2C-EBE6-A542-0CF7427A24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CE181E53-D853-CCB2-7372-280E4992B3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DC97E51-207D-AECD-BE5B-31B266DD0183}"/>
              </a:ext>
            </a:extLst>
          </p:cNvPr>
          <p:cNvSpPr>
            <a:spLocks noGrp="1"/>
          </p:cNvSpPr>
          <p:nvPr>
            <p:ph type="dt" sz="half" idx="10"/>
          </p:nvPr>
        </p:nvSpPr>
        <p:spPr/>
        <p:txBody>
          <a:bodyPr/>
          <a:lstStyle/>
          <a:p>
            <a:fld id="{25239EC9-C142-46A2-9EE7-6BAF7D5DF338}" type="datetimeFigureOut">
              <a:rPr lang="en-IN" smtClean="0"/>
              <a:pPr/>
              <a:t>27-02-2025</a:t>
            </a:fld>
            <a:endParaRPr lang="en-IN"/>
          </a:p>
        </p:txBody>
      </p:sp>
      <p:sp>
        <p:nvSpPr>
          <p:cNvPr id="5" name="Footer Placeholder 4">
            <a:extLst>
              <a:ext uri="{FF2B5EF4-FFF2-40B4-BE49-F238E27FC236}">
                <a16:creationId xmlns:a16="http://schemas.microsoft.com/office/drawing/2014/main" xmlns="" id="{5FD39F60-2FF2-64C2-3B5E-E1DAFCDCAC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7DAF8DF-EAEF-1551-F96E-04F6D6A499C3}"/>
              </a:ext>
            </a:extLst>
          </p:cNvPr>
          <p:cNvSpPr>
            <a:spLocks noGrp="1"/>
          </p:cNvSpPr>
          <p:nvPr>
            <p:ph type="sldNum" sz="quarter" idx="12"/>
          </p:nvPr>
        </p:nvSpPr>
        <p:spPr/>
        <p:txBody>
          <a:bodyPr/>
          <a:lstStyle/>
          <a:p>
            <a:fld id="{1005F464-475C-44AD-B39D-86A1D68B524E}" type="slidenum">
              <a:rPr lang="en-IN" smtClean="0"/>
              <a:pPr/>
              <a:t>‹#›</a:t>
            </a:fld>
            <a:endParaRPr lang="en-IN"/>
          </a:p>
        </p:txBody>
      </p:sp>
    </p:spTree>
    <p:extLst>
      <p:ext uri="{BB962C8B-B14F-4D97-AF65-F5344CB8AC3E}">
        <p14:creationId xmlns:p14="http://schemas.microsoft.com/office/powerpoint/2010/main" xmlns="" val="405772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466590-A899-C0E2-6B0F-5B649DFBC1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5DEC1C0-0B20-1D91-0996-B2A11CE6FB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09CD9AD-9A08-5A55-D2E8-693C3B824B1F}"/>
              </a:ext>
            </a:extLst>
          </p:cNvPr>
          <p:cNvSpPr>
            <a:spLocks noGrp="1"/>
          </p:cNvSpPr>
          <p:nvPr>
            <p:ph type="dt" sz="half" idx="10"/>
          </p:nvPr>
        </p:nvSpPr>
        <p:spPr/>
        <p:txBody>
          <a:bodyPr/>
          <a:lstStyle/>
          <a:p>
            <a:fld id="{25239EC9-C142-46A2-9EE7-6BAF7D5DF338}" type="datetimeFigureOut">
              <a:rPr lang="en-IN" smtClean="0"/>
              <a:pPr/>
              <a:t>27-02-2025</a:t>
            </a:fld>
            <a:endParaRPr lang="en-IN"/>
          </a:p>
        </p:txBody>
      </p:sp>
      <p:sp>
        <p:nvSpPr>
          <p:cNvPr id="5" name="Footer Placeholder 4">
            <a:extLst>
              <a:ext uri="{FF2B5EF4-FFF2-40B4-BE49-F238E27FC236}">
                <a16:creationId xmlns:a16="http://schemas.microsoft.com/office/drawing/2014/main" xmlns="" id="{59754F55-38B4-7BD6-A330-D9968933BD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1448BAD-D89D-3E77-F0DA-1E3F9340F803}"/>
              </a:ext>
            </a:extLst>
          </p:cNvPr>
          <p:cNvSpPr>
            <a:spLocks noGrp="1"/>
          </p:cNvSpPr>
          <p:nvPr>
            <p:ph type="sldNum" sz="quarter" idx="12"/>
          </p:nvPr>
        </p:nvSpPr>
        <p:spPr/>
        <p:txBody>
          <a:bodyPr/>
          <a:lstStyle/>
          <a:p>
            <a:fld id="{1005F464-475C-44AD-B39D-86A1D68B524E}" type="slidenum">
              <a:rPr lang="en-IN" smtClean="0"/>
              <a:pPr/>
              <a:t>‹#›</a:t>
            </a:fld>
            <a:endParaRPr lang="en-IN"/>
          </a:p>
        </p:txBody>
      </p:sp>
    </p:spTree>
    <p:extLst>
      <p:ext uri="{BB962C8B-B14F-4D97-AF65-F5344CB8AC3E}">
        <p14:creationId xmlns:p14="http://schemas.microsoft.com/office/powerpoint/2010/main" xmlns="" val="320261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979BA08-EC1B-2284-6CC1-529EDB7420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EC1B0BF-203F-E4F8-0820-6498D9D7B1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FD43BD7-5AA4-8BC0-87F7-877AEC661929}"/>
              </a:ext>
            </a:extLst>
          </p:cNvPr>
          <p:cNvSpPr>
            <a:spLocks noGrp="1"/>
          </p:cNvSpPr>
          <p:nvPr>
            <p:ph type="dt" sz="half" idx="10"/>
          </p:nvPr>
        </p:nvSpPr>
        <p:spPr/>
        <p:txBody>
          <a:bodyPr/>
          <a:lstStyle/>
          <a:p>
            <a:fld id="{25239EC9-C142-46A2-9EE7-6BAF7D5DF338}" type="datetimeFigureOut">
              <a:rPr lang="en-IN" smtClean="0"/>
              <a:pPr/>
              <a:t>27-02-2025</a:t>
            </a:fld>
            <a:endParaRPr lang="en-IN"/>
          </a:p>
        </p:txBody>
      </p:sp>
      <p:sp>
        <p:nvSpPr>
          <p:cNvPr id="5" name="Footer Placeholder 4">
            <a:extLst>
              <a:ext uri="{FF2B5EF4-FFF2-40B4-BE49-F238E27FC236}">
                <a16:creationId xmlns:a16="http://schemas.microsoft.com/office/drawing/2014/main" xmlns="" id="{A2394499-748E-4E6D-F8FE-DBFFCC6819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44A900F-E853-ABB4-DED8-8AE7E177FB0B}"/>
              </a:ext>
            </a:extLst>
          </p:cNvPr>
          <p:cNvSpPr>
            <a:spLocks noGrp="1"/>
          </p:cNvSpPr>
          <p:nvPr>
            <p:ph type="sldNum" sz="quarter" idx="12"/>
          </p:nvPr>
        </p:nvSpPr>
        <p:spPr/>
        <p:txBody>
          <a:bodyPr/>
          <a:lstStyle/>
          <a:p>
            <a:fld id="{1005F464-475C-44AD-B39D-86A1D68B524E}" type="slidenum">
              <a:rPr lang="en-IN" smtClean="0"/>
              <a:pPr/>
              <a:t>‹#›</a:t>
            </a:fld>
            <a:endParaRPr lang="en-IN"/>
          </a:p>
        </p:txBody>
      </p:sp>
    </p:spTree>
    <p:extLst>
      <p:ext uri="{BB962C8B-B14F-4D97-AF65-F5344CB8AC3E}">
        <p14:creationId xmlns:p14="http://schemas.microsoft.com/office/powerpoint/2010/main" xmlns="" val="3624626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9" name="Rectangle 8"/>
          <p:cNvSpPr/>
          <p:nvPr userDrawn="1"/>
        </p:nvSpPr>
        <p:spPr>
          <a:xfrm>
            <a:off x="1" y="6778868"/>
            <a:ext cx="12191997" cy="79131"/>
          </a:xfrm>
          <a:prstGeom prst="rect">
            <a:avLst/>
          </a:prstGeom>
          <a:solidFill>
            <a:srgbClr val="ED771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endParaRPr>
          </a:p>
        </p:txBody>
      </p:sp>
      <p:sp>
        <p:nvSpPr>
          <p:cNvPr id="2" name="Rectangle 1">
            <a:extLst>
              <a:ext uri="{FF2B5EF4-FFF2-40B4-BE49-F238E27FC236}">
                <a16:creationId xmlns:a16="http://schemas.microsoft.com/office/drawing/2014/main" xmlns="" id="{7E43606C-9B53-79F1-02DD-16BC50BEB5CE}"/>
              </a:ext>
            </a:extLst>
          </p:cNvPr>
          <p:cNvSpPr/>
          <p:nvPr userDrawn="1"/>
        </p:nvSpPr>
        <p:spPr>
          <a:xfrm>
            <a:off x="2078655" y="431018"/>
            <a:ext cx="8107244" cy="46502"/>
          </a:xfrm>
          <a:prstGeom prst="rect">
            <a:avLst/>
          </a:prstGeom>
          <a:solidFill>
            <a:srgbClr val="F47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xmlns="" id="{1E07FF37-7309-52C1-8095-3F729737C23E}"/>
              </a:ext>
            </a:extLst>
          </p:cNvPr>
          <p:cNvPicPr>
            <a:picLocks noChangeAspect="1"/>
          </p:cNvPicPr>
          <p:nvPr userDrawn="1"/>
        </p:nvPicPr>
        <p:blipFill>
          <a:blip r:embed="rId2"/>
          <a:stretch>
            <a:fillRect/>
          </a:stretch>
        </p:blipFill>
        <p:spPr>
          <a:xfrm>
            <a:off x="10355072" y="178307"/>
            <a:ext cx="1547520" cy="418630"/>
          </a:xfrm>
          <a:prstGeom prst="rect">
            <a:avLst/>
          </a:prstGeom>
        </p:spPr>
      </p:pic>
      <p:pic>
        <p:nvPicPr>
          <p:cNvPr id="4" name="Picture 3">
            <a:extLst>
              <a:ext uri="{FF2B5EF4-FFF2-40B4-BE49-F238E27FC236}">
                <a16:creationId xmlns:a16="http://schemas.microsoft.com/office/drawing/2014/main" xmlns="" id="{C148388E-C341-A5AF-55B7-4442EC1A9BDB}"/>
              </a:ext>
            </a:extLst>
          </p:cNvPr>
          <p:cNvPicPr>
            <a:picLocks noChangeAspect="1"/>
          </p:cNvPicPr>
          <p:nvPr userDrawn="1"/>
        </p:nvPicPr>
        <p:blipFill>
          <a:blip r:embed="rId3"/>
          <a:stretch>
            <a:fillRect/>
          </a:stretch>
        </p:blipFill>
        <p:spPr>
          <a:xfrm>
            <a:off x="328281" y="178308"/>
            <a:ext cx="1581202" cy="505420"/>
          </a:xfrm>
          <a:prstGeom prst="rect">
            <a:avLst/>
          </a:prstGeom>
        </p:spPr>
      </p:pic>
    </p:spTree>
    <p:extLst>
      <p:ext uri="{BB962C8B-B14F-4D97-AF65-F5344CB8AC3E}">
        <p14:creationId xmlns:p14="http://schemas.microsoft.com/office/powerpoint/2010/main" xmlns="" val="1765631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a16="http://schemas.microsoft.com/office/drawing/2014/main" xmlns=""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xmlns="" id="{D96BA398-1ED2-1FCA-63B9-8915A8C7A524}"/>
              </a:ext>
              <a:ext uri="{C183D7F6-B498-43B3-948B-1728B52AA6E4}">
                <adec:decorative xmlns:adec="http://schemas.microsoft.com/office/drawing/2017/decorative" xmlns=""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958891486"/>
      </p:ext>
    </p:extLst>
  </p:cSld>
  <p:clrMapOvr>
    <a:masterClrMapping/>
  </p:clrMapOvr>
  <p:extLst>
    <p:ext uri="{DCECCB84-F9BA-43D5-87BE-67443E8EF086}">
      <p15:sldGuideLst xmlns:p15="http://schemas.microsoft.com/office/powerpoint/2012/main" xmlns="">
        <p15:guide id="2" pos="7104">
          <p15:clr>
            <a:srgbClr val="FBAE40"/>
          </p15:clr>
        </p15:guide>
        <p15:guide id="3" pos="4344">
          <p15:clr>
            <a:srgbClr val="FBAE40"/>
          </p15:clr>
        </p15:guide>
        <p15:guide id="4" pos="4560">
          <p15:clr>
            <a:srgbClr val="FBAE40"/>
          </p15:clr>
        </p15:guide>
        <p15:guide id="8" orient="horz" pos="18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ED8105-2B25-BDF5-9C07-3A256DF1E1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48BBCD7-49E9-AB9A-4C21-273D5C7F4D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A30CC10-FFFB-41E5-B688-A7D0E1BBBBE5}"/>
              </a:ext>
            </a:extLst>
          </p:cNvPr>
          <p:cNvSpPr>
            <a:spLocks noGrp="1"/>
          </p:cNvSpPr>
          <p:nvPr>
            <p:ph type="dt" sz="half" idx="10"/>
          </p:nvPr>
        </p:nvSpPr>
        <p:spPr/>
        <p:txBody>
          <a:bodyPr/>
          <a:lstStyle/>
          <a:p>
            <a:fld id="{25239EC9-C142-46A2-9EE7-6BAF7D5DF338}" type="datetimeFigureOut">
              <a:rPr lang="en-IN" smtClean="0"/>
              <a:pPr/>
              <a:t>27-02-2025</a:t>
            </a:fld>
            <a:endParaRPr lang="en-IN"/>
          </a:p>
        </p:txBody>
      </p:sp>
      <p:sp>
        <p:nvSpPr>
          <p:cNvPr id="5" name="Footer Placeholder 4">
            <a:extLst>
              <a:ext uri="{FF2B5EF4-FFF2-40B4-BE49-F238E27FC236}">
                <a16:creationId xmlns:a16="http://schemas.microsoft.com/office/drawing/2014/main" xmlns="" id="{8A802710-DEB4-96F6-E832-581E36032D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7717DF3-D454-3AC9-659D-F5067D9A3A95}"/>
              </a:ext>
            </a:extLst>
          </p:cNvPr>
          <p:cNvSpPr>
            <a:spLocks noGrp="1"/>
          </p:cNvSpPr>
          <p:nvPr>
            <p:ph type="sldNum" sz="quarter" idx="12"/>
          </p:nvPr>
        </p:nvSpPr>
        <p:spPr/>
        <p:txBody>
          <a:bodyPr/>
          <a:lstStyle/>
          <a:p>
            <a:fld id="{1005F464-475C-44AD-B39D-86A1D68B524E}" type="slidenum">
              <a:rPr lang="en-IN" smtClean="0"/>
              <a:pPr/>
              <a:t>‹#›</a:t>
            </a:fld>
            <a:endParaRPr lang="en-IN"/>
          </a:p>
        </p:txBody>
      </p:sp>
    </p:spTree>
    <p:extLst>
      <p:ext uri="{BB962C8B-B14F-4D97-AF65-F5344CB8AC3E}">
        <p14:creationId xmlns:p14="http://schemas.microsoft.com/office/powerpoint/2010/main" xmlns="" val="2994011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0EC49E-ADFC-06E9-55CA-A7B4284ABC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01BEC9A-3A59-CCB0-327C-52A49102FE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E39F526-66E3-C7BB-32F4-D84BC1504FF5}"/>
              </a:ext>
            </a:extLst>
          </p:cNvPr>
          <p:cNvSpPr>
            <a:spLocks noGrp="1"/>
          </p:cNvSpPr>
          <p:nvPr>
            <p:ph type="dt" sz="half" idx="10"/>
          </p:nvPr>
        </p:nvSpPr>
        <p:spPr/>
        <p:txBody>
          <a:bodyPr/>
          <a:lstStyle/>
          <a:p>
            <a:fld id="{25239EC9-C142-46A2-9EE7-6BAF7D5DF338}" type="datetimeFigureOut">
              <a:rPr lang="en-IN" smtClean="0"/>
              <a:pPr/>
              <a:t>27-02-2025</a:t>
            </a:fld>
            <a:endParaRPr lang="en-IN"/>
          </a:p>
        </p:txBody>
      </p:sp>
      <p:sp>
        <p:nvSpPr>
          <p:cNvPr id="5" name="Footer Placeholder 4">
            <a:extLst>
              <a:ext uri="{FF2B5EF4-FFF2-40B4-BE49-F238E27FC236}">
                <a16:creationId xmlns:a16="http://schemas.microsoft.com/office/drawing/2014/main" xmlns="" id="{30B0F714-76FD-3951-3353-05BD4C4CC9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7A3381F-EADD-ED10-E744-593F6848453A}"/>
              </a:ext>
            </a:extLst>
          </p:cNvPr>
          <p:cNvSpPr>
            <a:spLocks noGrp="1"/>
          </p:cNvSpPr>
          <p:nvPr>
            <p:ph type="sldNum" sz="quarter" idx="12"/>
          </p:nvPr>
        </p:nvSpPr>
        <p:spPr/>
        <p:txBody>
          <a:bodyPr/>
          <a:lstStyle/>
          <a:p>
            <a:fld id="{1005F464-475C-44AD-B39D-86A1D68B524E}" type="slidenum">
              <a:rPr lang="en-IN" smtClean="0"/>
              <a:pPr/>
              <a:t>‹#›</a:t>
            </a:fld>
            <a:endParaRPr lang="en-IN"/>
          </a:p>
        </p:txBody>
      </p:sp>
    </p:spTree>
    <p:extLst>
      <p:ext uri="{BB962C8B-B14F-4D97-AF65-F5344CB8AC3E}">
        <p14:creationId xmlns:p14="http://schemas.microsoft.com/office/powerpoint/2010/main" xmlns="" val="1635542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ECCB15-F1DA-51C4-2021-2036EADD8E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21815CF-16BD-2CDF-C279-BC47388001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EBDDB9DF-22F7-8F84-7443-5264C5BF1E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2418569-D5F2-4D82-180D-FDC26CB1288C}"/>
              </a:ext>
            </a:extLst>
          </p:cNvPr>
          <p:cNvSpPr>
            <a:spLocks noGrp="1"/>
          </p:cNvSpPr>
          <p:nvPr>
            <p:ph type="dt" sz="half" idx="10"/>
          </p:nvPr>
        </p:nvSpPr>
        <p:spPr/>
        <p:txBody>
          <a:bodyPr/>
          <a:lstStyle/>
          <a:p>
            <a:fld id="{25239EC9-C142-46A2-9EE7-6BAF7D5DF338}" type="datetimeFigureOut">
              <a:rPr lang="en-IN" smtClean="0"/>
              <a:pPr/>
              <a:t>27-02-2025</a:t>
            </a:fld>
            <a:endParaRPr lang="en-IN"/>
          </a:p>
        </p:txBody>
      </p:sp>
      <p:sp>
        <p:nvSpPr>
          <p:cNvPr id="6" name="Footer Placeholder 5">
            <a:extLst>
              <a:ext uri="{FF2B5EF4-FFF2-40B4-BE49-F238E27FC236}">
                <a16:creationId xmlns:a16="http://schemas.microsoft.com/office/drawing/2014/main" xmlns="" id="{58071622-E4FF-E944-BBC4-351218B640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276A9A4-8389-0DDB-A596-6F8778D0ABC1}"/>
              </a:ext>
            </a:extLst>
          </p:cNvPr>
          <p:cNvSpPr>
            <a:spLocks noGrp="1"/>
          </p:cNvSpPr>
          <p:nvPr>
            <p:ph type="sldNum" sz="quarter" idx="12"/>
          </p:nvPr>
        </p:nvSpPr>
        <p:spPr/>
        <p:txBody>
          <a:bodyPr/>
          <a:lstStyle/>
          <a:p>
            <a:fld id="{1005F464-475C-44AD-B39D-86A1D68B524E}" type="slidenum">
              <a:rPr lang="en-IN" smtClean="0"/>
              <a:pPr/>
              <a:t>‹#›</a:t>
            </a:fld>
            <a:endParaRPr lang="en-IN"/>
          </a:p>
        </p:txBody>
      </p:sp>
    </p:spTree>
    <p:extLst>
      <p:ext uri="{BB962C8B-B14F-4D97-AF65-F5344CB8AC3E}">
        <p14:creationId xmlns:p14="http://schemas.microsoft.com/office/powerpoint/2010/main" xmlns="" val="2284434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882B4F-D8CB-BE28-5649-DD7C96494C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2BA13C9-8722-9D7F-0008-22C8E4C862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F69C952-BCA1-F989-D482-8994C49B09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A61BF76-2E72-0EEF-D97B-F452CD8AD9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1BC3AD5-37B7-279F-1305-DF60C01299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8AD30B1-C618-6BC5-74B9-C21FA25E55C6}"/>
              </a:ext>
            </a:extLst>
          </p:cNvPr>
          <p:cNvSpPr>
            <a:spLocks noGrp="1"/>
          </p:cNvSpPr>
          <p:nvPr>
            <p:ph type="dt" sz="half" idx="10"/>
          </p:nvPr>
        </p:nvSpPr>
        <p:spPr/>
        <p:txBody>
          <a:bodyPr/>
          <a:lstStyle/>
          <a:p>
            <a:fld id="{25239EC9-C142-46A2-9EE7-6BAF7D5DF338}" type="datetimeFigureOut">
              <a:rPr lang="en-IN" smtClean="0"/>
              <a:pPr/>
              <a:t>27-02-2025</a:t>
            </a:fld>
            <a:endParaRPr lang="en-IN"/>
          </a:p>
        </p:txBody>
      </p:sp>
      <p:sp>
        <p:nvSpPr>
          <p:cNvPr id="8" name="Footer Placeholder 7">
            <a:extLst>
              <a:ext uri="{FF2B5EF4-FFF2-40B4-BE49-F238E27FC236}">
                <a16:creationId xmlns:a16="http://schemas.microsoft.com/office/drawing/2014/main" xmlns="" id="{2C1B1212-00D9-2969-1191-87D55CF3B0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1C8FF9DA-A23A-BCF5-E2D1-F1B470D2414D}"/>
              </a:ext>
            </a:extLst>
          </p:cNvPr>
          <p:cNvSpPr>
            <a:spLocks noGrp="1"/>
          </p:cNvSpPr>
          <p:nvPr>
            <p:ph type="sldNum" sz="quarter" idx="12"/>
          </p:nvPr>
        </p:nvSpPr>
        <p:spPr/>
        <p:txBody>
          <a:bodyPr/>
          <a:lstStyle/>
          <a:p>
            <a:fld id="{1005F464-475C-44AD-B39D-86A1D68B524E}" type="slidenum">
              <a:rPr lang="en-IN" smtClean="0"/>
              <a:pPr/>
              <a:t>‹#›</a:t>
            </a:fld>
            <a:endParaRPr lang="en-IN"/>
          </a:p>
        </p:txBody>
      </p:sp>
    </p:spTree>
    <p:extLst>
      <p:ext uri="{BB962C8B-B14F-4D97-AF65-F5344CB8AC3E}">
        <p14:creationId xmlns:p14="http://schemas.microsoft.com/office/powerpoint/2010/main" xmlns="" val="143934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E6711-A79E-3AC7-DAC8-2D66415899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5B58A3B2-12D7-6FA8-CD41-E28D232F0DA9}"/>
              </a:ext>
            </a:extLst>
          </p:cNvPr>
          <p:cNvSpPr>
            <a:spLocks noGrp="1"/>
          </p:cNvSpPr>
          <p:nvPr>
            <p:ph type="dt" sz="half" idx="10"/>
          </p:nvPr>
        </p:nvSpPr>
        <p:spPr/>
        <p:txBody>
          <a:bodyPr/>
          <a:lstStyle/>
          <a:p>
            <a:fld id="{25239EC9-C142-46A2-9EE7-6BAF7D5DF338}" type="datetimeFigureOut">
              <a:rPr lang="en-IN" smtClean="0"/>
              <a:pPr/>
              <a:t>27-02-2025</a:t>
            </a:fld>
            <a:endParaRPr lang="en-IN"/>
          </a:p>
        </p:txBody>
      </p:sp>
      <p:sp>
        <p:nvSpPr>
          <p:cNvPr id="4" name="Footer Placeholder 3">
            <a:extLst>
              <a:ext uri="{FF2B5EF4-FFF2-40B4-BE49-F238E27FC236}">
                <a16:creationId xmlns:a16="http://schemas.microsoft.com/office/drawing/2014/main" xmlns="" id="{054D2157-F3F9-8227-7306-95177E052D9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C59DE8F-F604-4EDB-7440-D9FCFD2B6680}"/>
              </a:ext>
            </a:extLst>
          </p:cNvPr>
          <p:cNvSpPr>
            <a:spLocks noGrp="1"/>
          </p:cNvSpPr>
          <p:nvPr>
            <p:ph type="sldNum" sz="quarter" idx="12"/>
          </p:nvPr>
        </p:nvSpPr>
        <p:spPr/>
        <p:txBody>
          <a:bodyPr/>
          <a:lstStyle/>
          <a:p>
            <a:fld id="{1005F464-475C-44AD-B39D-86A1D68B524E}" type="slidenum">
              <a:rPr lang="en-IN" smtClean="0"/>
              <a:pPr/>
              <a:t>‹#›</a:t>
            </a:fld>
            <a:endParaRPr lang="en-IN"/>
          </a:p>
        </p:txBody>
      </p:sp>
    </p:spTree>
    <p:extLst>
      <p:ext uri="{BB962C8B-B14F-4D97-AF65-F5344CB8AC3E}">
        <p14:creationId xmlns:p14="http://schemas.microsoft.com/office/powerpoint/2010/main" xmlns="" val="180293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5F0291B-72D5-CAFD-60DE-16F1DA5F69CA}"/>
              </a:ext>
            </a:extLst>
          </p:cNvPr>
          <p:cNvSpPr>
            <a:spLocks noGrp="1"/>
          </p:cNvSpPr>
          <p:nvPr>
            <p:ph type="dt" sz="half" idx="10"/>
          </p:nvPr>
        </p:nvSpPr>
        <p:spPr/>
        <p:txBody>
          <a:bodyPr/>
          <a:lstStyle/>
          <a:p>
            <a:fld id="{25239EC9-C142-46A2-9EE7-6BAF7D5DF338}" type="datetimeFigureOut">
              <a:rPr lang="en-IN" smtClean="0"/>
              <a:pPr/>
              <a:t>27-02-2025</a:t>
            </a:fld>
            <a:endParaRPr lang="en-IN"/>
          </a:p>
        </p:txBody>
      </p:sp>
      <p:sp>
        <p:nvSpPr>
          <p:cNvPr id="3" name="Footer Placeholder 2">
            <a:extLst>
              <a:ext uri="{FF2B5EF4-FFF2-40B4-BE49-F238E27FC236}">
                <a16:creationId xmlns:a16="http://schemas.microsoft.com/office/drawing/2014/main" xmlns="" id="{C4B0D680-5645-B279-4805-C2BBF84238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EEA981D-55DD-8A51-5314-AAB4C838D646}"/>
              </a:ext>
            </a:extLst>
          </p:cNvPr>
          <p:cNvSpPr>
            <a:spLocks noGrp="1"/>
          </p:cNvSpPr>
          <p:nvPr>
            <p:ph type="sldNum" sz="quarter" idx="12"/>
          </p:nvPr>
        </p:nvSpPr>
        <p:spPr/>
        <p:txBody>
          <a:bodyPr/>
          <a:lstStyle/>
          <a:p>
            <a:fld id="{1005F464-475C-44AD-B39D-86A1D68B524E}" type="slidenum">
              <a:rPr lang="en-IN" smtClean="0"/>
              <a:pPr/>
              <a:t>‹#›</a:t>
            </a:fld>
            <a:endParaRPr lang="en-IN"/>
          </a:p>
        </p:txBody>
      </p:sp>
    </p:spTree>
    <p:extLst>
      <p:ext uri="{BB962C8B-B14F-4D97-AF65-F5344CB8AC3E}">
        <p14:creationId xmlns:p14="http://schemas.microsoft.com/office/powerpoint/2010/main" xmlns="" val="302805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1FD35F-40DE-C539-336B-D8A30CE8F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6635498-8DC7-2381-0FCC-96F89622B2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48A8DBA-1B48-4548-945F-4E9C171409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C25028A-9C18-FC02-2E14-88D5277D5572}"/>
              </a:ext>
            </a:extLst>
          </p:cNvPr>
          <p:cNvSpPr>
            <a:spLocks noGrp="1"/>
          </p:cNvSpPr>
          <p:nvPr>
            <p:ph type="dt" sz="half" idx="10"/>
          </p:nvPr>
        </p:nvSpPr>
        <p:spPr/>
        <p:txBody>
          <a:bodyPr/>
          <a:lstStyle/>
          <a:p>
            <a:fld id="{25239EC9-C142-46A2-9EE7-6BAF7D5DF338}" type="datetimeFigureOut">
              <a:rPr lang="en-IN" smtClean="0"/>
              <a:pPr/>
              <a:t>27-02-2025</a:t>
            </a:fld>
            <a:endParaRPr lang="en-IN"/>
          </a:p>
        </p:txBody>
      </p:sp>
      <p:sp>
        <p:nvSpPr>
          <p:cNvPr id="6" name="Footer Placeholder 5">
            <a:extLst>
              <a:ext uri="{FF2B5EF4-FFF2-40B4-BE49-F238E27FC236}">
                <a16:creationId xmlns:a16="http://schemas.microsoft.com/office/drawing/2014/main" xmlns="" id="{37841960-EF94-573D-AB98-C5437CB755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CD66623-92D7-55AB-7BAA-99C343418676}"/>
              </a:ext>
            </a:extLst>
          </p:cNvPr>
          <p:cNvSpPr>
            <a:spLocks noGrp="1"/>
          </p:cNvSpPr>
          <p:nvPr>
            <p:ph type="sldNum" sz="quarter" idx="12"/>
          </p:nvPr>
        </p:nvSpPr>
        <p:spPr/>
        <p:txBody>
          <a:bodyPr/>
          <a:lstStyle/>
          <a:p>
            <a:fld id="{1005F464-475C-44AD-B39D-86A1D68B524E}" type="slidenum">
              <a:rPr lang="en-IN" smtClean="0"/>
              <a:pPr/>
              <a:t>‹#›</a:t>
            </a:fld>
            <a:endParaRPr lang="en-IN"/>
          </a:p>
        </p:txBody>
      </p:sp>
    </p:spTree>
    <p:extLst>
      <p:ext uri="{BB962C8B-B14F-4D97-AF65-F5344CB8AC3E}">
        <p14:creationId xmlns:p14="http://schemas.microsoft.com/office/powerpoint/2010/main" xmlns="" val="2252448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53FF38-BEFD-6F0E-8DDC-3D58F7500F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C09B4B40-7288-86B7-6776-C39A3C0C36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3E54D4A-2F75-C9D1-B0D4-C22B3FCFC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B4FE43E-4DCD-CE5B-1742-BD43235276E4}"/>
              </a:ext>
            </a:extLst>
          </p:cNvPr>
          <p:cNvSpPr>
            <a:spLocks noGrp="1"/>
          </p:cNvSpPr>
          <p:nvPr>
            <p:ph type="dt" sz="half" idx="10"/>
          </p:nvPr>
        </p:nvSpPr>
        <p:spPr/>
        <p:txBody>
          <a:bodyPr/>
          <a:lstStyle/>
          <a:p>
            <a:fld id="{25239EC9-C142-46A2-9EE7-6BAF7D5DF338}" type="datetimeFigureOut">
              <a:rPr lang="en-IN" smtClean="0"/>
              <a:pPr/>
              <a:t>27-02-2025</a:t>
            </a:fld>
            <a:endParaRPr lang="en-IN"/>
          </a:p>
        </p:txBody>
      </p:sp>
      <p:sp>
        <p:nvSpPr>
          <p:cNvPr id="6" name="Footer Placeholder 5">
            <a:extLst>
              <a:ext uri="{FF2B5EF4-FFF2-40B4-BE49-F238E27FC236}">
                <a16:creationId xmlns:a16="http://schemas.microsoft.com/office/drawing/2014/main" xmlns="" id="{204F6089-8873-A1AB-B2AD-7FCD646607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1200C77-F181-3020-DE2D-94DF37D70311}"/>
              </a:ext>
            </a:extLst>
          </p:cNvPr>
          <p:cNvSpPr>
            <a:spLocks noGrp="1"/>
          </p:cNvSpPr>
          <p:nvPr>
            <p:ph type="sldNum" sz="quarter" idx="12"/>
          </p:nvPr>
        </p:nvSpPr>
        <p:spPr/>
        <p:txBody>
          <a:bodyPr/>
          <a:lstStyle/>
          <a:p>
            <a:fld id="{1005F464-475C-44AD-B39D-86A1D68B524E}" type="slidenum">
              <a:rPr lang="en-IN" smtClean="0"/>
              <a:pPr/>
              <a:t>‹#›</a:t>
            </a:fld>
            <a:endParaRPr lang="en-IN"/>
          </a:p>
        </p:txBody>
      </p:sp>
    </p:spTree>
    <p:extLst>
      <p:ext uri="{BB962C8B-B14F-4D97-AF65-F5344CB8AC3E}">
        <p14:creationId xmlns:p14="http://schemas.microsoft.com/office/powerpoint/2010/main" xmlns="" val="378975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60B46B4-797A-F4B4-AE52-F7C2536BC8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7B41FA3-FD6F-16AB-8B84-C05FBAFA36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94D7392-6633-6A1D-677A-C9AD07351A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39EC9-C142-46A2-9EE7-6BAF7D5DF338}" type="datetimeFigureOut">
              <a:rPr lang="en-IN" smtClean="0"/>
              <a:pPr/>
              <a:t>27-02-2025</a:t>
            </a:fld>
            <a:endParaRPr lang="en-IN"/>
          </a:p>
        </p:txBody>
      </p:sp>
      <p:sp>
        <p:nvSpPr>
          <p:cNvPr id="5" name="Footer Placeholder 4">
            <a:extLst>
              <a:ext uri="{FF2B5EF4-FFF2-40B4-BE49-F238E27FC236}">
                <a16:creationId xmlns:a16="http://schemas.microsoft.com/office/drawing/2014/main" xmlns="" id="{2DBE6F19-FCEC-373E-794E-D5A9DE2AE6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AA2E51F-07A1-0DF3-2846-38AEC1794F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5F464-475C-44AD-B39D-86A1D68B524E}" type="slidenum">
              <a:rPr lang="en-IN" smtClean="0"/>
              <a:pPr/>
              <a:t>‹#›</a:t>
            </a:fld>
            <a:endParaRPr lang="en-IN"/>
          </a:p>
        </p:txBody>
      </p:sp>
      <p:sp>
        <p:nvSpPr>
          <p:cNvPr id="7" name="Rectangle 6">
            <a:extLst>
              <a:ext uri="{FF2B5EF4-FFF2-40B4-BE49-F238E27FC236}">
                <a16:creationId xmlns:a16="http://schemas.microsoft.com/office/drawing/2014/main" xmlns="" id="{7B1F434D-8CA0-A0DA-D678-04534AC27D75}"/>
              </a:ext>
            </a:extLst>
          </p:cNvPr>
          <p:cNvSpPr/>
          <p:nvPr userDrawn="1"/>
        </p:nvSpPr>
        <p:spPr>
          <a:xfrm>
            <a:off x="2078655" y="431018"/>
            <a:ext cx="8107244" cy="46502"/>
          </a:xfrm>
          <a:prstGeom prst="rect">
            <a:avLst/>
          </a:prstGeom>
          <a:solidFill>
            <a:srgbClr val="F47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xmlns="" id="{25FCA624-BC2C-5CEC-6A12-1043744C5BD5}"/>
              </a:ext>
            </a:extLst>
          </p:cNvPr>
          <p:cNvPicPr>
            <a:picLocks noChangeAspect="1"/>
          </p:cNvPicPr>
          <p:nvPr userDrawn="1"/>
        </p:nvPicPr>
        <p:blipFill>
          <a:blip r:embed="rId15"/>
          <a:stretch>
            <a:fillRect/>
          </a:stretch>
        </p:blipFill>
        <p:spPr>
          <a:xfrm>
            <a:off x="10355072" y="178307"/>
            <a:ext cx="1547520" cy="418630"/>
          </a:xfrm>
          <a:prstGeom prst="rect">
            <a:avLst/>
          </a:prstGeom>
        </p:spPr>
      </p:pic>
      <p:pic>
        <p:nvPicPr>
          <p:cNvPr id="9" name="Picture 8">
            <a:extLst>
              <a:ext uri="{FF2B5EF4-FFF2-40B4-BE49-F238E27FC236}">
                <a16:creationId xmlns:a16="http://schemas.microsoft.com/office/drawing/2014/main" xmlns="" id="{F29B324B-816F-6C0A-5FDA-8E13BE4B667F}"/>
              </a:ext>
            </a:extLst>
          </p:cNvPr>
          <p:cNvPicPr>
            <a:picLocks noChangeAspect="1"/>
          </p:cNvPicPr>
          <p:nvPr userDrawn="1"/>
        </p:nvPicPr>
        <p:blipFill>
          <a:blip r:embed="rId16"/>
          <a:stretch>
            <a:fillRect/>
          </a:stretch>
        </p:blipFill>
        <p:spPr>
          <a:xfrm>
            <a:off x="328281" y="178308"/>
            <a:ext cx="1581202" cy="505420"/>
          </a:xfrm>
          <a:prstGeom prst="rect">
            <a:avLst/>
          </a:prstGeom>
        </p:spPr>
      </p:pic>
      <p:sp>
        <p:nvSpPr>
          <p:cNvPr id="10" name="Rectangle 9">
            <a:extLst>
              <a:ext uri="{FF2B5EF4-FFF2-40B4-BE49-F238E27FC236}">
                <a16:creationId xmlns:a16="http://schemas.microsoft.com/office/drawing/2014/main" xmlns="" id="{7AB132D3-A421-E162-2960-E7EACB362486}"/>
              </a:ext>
            </a:extLst>
          </p:cNvPr>
          <p:cNvSpPr/>
          <p:nvPr userDrawn="1"/>
        </p:nvSpPr>
        <p:spPr>
          <a:xfrm>
            <a:off x="1" y="6778868"/>
            <a:ext cx="12191997" cy="79131"/>
          </a:xfrm>
          <a:prstGeom prst="rect">
            <a:avLst/>
          </a:prstGeom>
          <a:solidFill>
            <a:srgbClr val="ED771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endParaRPr>
          </a:p>
        </p:txBody>
      </p:sp>
    </p:spTree>
    <p:extLst>
      <p:ext uri="{BB962C8B-B14F-4D97-AF65-F5344CB8AC3E}">
        <p14:creationId xmlns:p14="http://schemas.microsoft.com/office/powerpoint/2010/main" xmlns="" val="188428620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6F0C57A-EB01-5294-F8AB-F5CA01DD883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xmlns="" id="{FC72CCA0-3C6C-5DCE-193D-18BA80C528A8}"/>
              </a:ext>
            </a:extLst>
          </p:cNvPr>
          <p:cNvSpPr/>
          <p:nvPr/>
        </p:nvSpPr>
        <p:spPr>
          <a:xfrm>
            <a:off x="2182762" y="1022555"/>
            <a:ext cx="6666271" cy="267437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8800" b="1" i="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Lecture-17</a:t>
            </a:r>
            <a:endParaRPr lang="en-IN" sz="88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Rectangle 2">
            <a:extLst>
              <a:ext uri="{FF2B5EF4-FFF2-40B4-BE49-F238E27FC236}">
                <a16:creationId xmlns:a16="http://schemas.microsoft.com/office/drawing/2014/main" xmlns="" id="{9AE117C4-AFF9-E097-5EA1-3F8093BAE776}"/>
              </a:ext>
            </a:extLst>
          </p:cNvPr>
          <p:cNvSpPr/>
          <p:nvPr/>
        </p:nvSpPr>
        <p:spPr>
          <a:xfrm>
            <a:off x="1730669" y="4157039"/>
            <a:ext cx="8327731" cy="923330"/>
          </a:xfrm>
          <a:prstGeom prst="rect">
            <a:avLst/>
          </a:prstGeom>
          <a:solidFill>
            <a:schemeClr val="accent2"/>
          </a:solidFill>
        </p:spPr>
        <p:txBody>
          <a:bodyPr wrap="squar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Introduction </a:t>
            </a: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to HTML</a:t>
            </a:r>
            <a:endParaRPr lang="en-US" sz="5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xmlns="" val="247767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Asia Program on Quora ...">
            <a:extLst>
              <a:ext uri="{FF2B5EF4-FFF2-40B4-BE49-F238E27FC236}">
                <a16:creationId xmlns:a16="http://schemas.microsoft.com/office/drawing/2014/main" xmlns="" id="{A8A948C8-37F5-DDDA-D73D-5C670D8995F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70039" y="1536290"/>
            <a:ext cx="10127225" cy="378541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87744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3895E9-6D49-41E4-FC89-5C01E78BDB77}"/>
              </a:ext>
            </a:extLst>
          </p:cNvPr>
          <p:cNvSpPr>
            <a:spLocks noGrp="1"/>
          </p:cNvSpPr>
          <p:nvPr>
            <p:ph type="title"/>
          </p:nvPr>
        </p:nvSpPr>
        <p:spPr>
          <a:xfrm>
            <a:off x="838200" y="681037"/>
            <a:ext cx="10515600" cy="1325563"/>
          </a:xfrm>
          <a:solidFill>
            <a:schemeClr val="accent2">
              <a:lumMod val="20000"/>
              <a:lumOff val="80000"/>
            </a:schemeClr>
          </a:solidFill>
        </p:spPr>
        <p:txBody>
          <a:bodyPr>
            <a:normAutofit/>
          </a:bodyPr>
          <a:lstStyle/>
          <a:p>
            <a:pPr algn="ctr"/>
            <a:r>
              <a:rPr lang="en-IN" dirty="0" smtClean="0">
                <a:solidFill>
                  <a:srgbClr val="000000"/>
                </a:solidFill>
                <a:highlight>
                  <a:srgbClr val="FFFF00"/>
                </a:highlight>
                <a:latin typeface="Segoe UI" panose="020B0502040204020203" pitchFamily="34" charset="0"/>
              </a:rPr>
              <a:t>Content</a:t>
            </a:r>
            <a:r>
              <a:rPr lang="en-IN" b="0" i="0" dirty="0">
                <a:solidFill>
                  <a:srgbClr val="000000"/>
                </a:solidFill>
                <a:effectLst/>
                <a:highlight>
                  <a:srgbClr val="FFFF00"/>
                </a:highlight>
                <a:latin typeface="Segoe UI" panose="020B0502040204020203" pitchFamily="34" charset="0"/>
              </a:rPr>
              <a:t/>
            </a:r>
            <a:br>
              <a:rPr lang="en-IN" b="0" i="0" dirty="0">
                <a:solidFill>
                  <a:srgbClr val="000000"/>
                </a:solidFill>
                <a:effectLst/>
                <a:highlight>
                  <a:srgbClr val="FFFF00"/>
                </a:highlight>
                <a:latin typeface="Segoe UI" panose="020B0502040204020203" pitchFamily="34" charset="0"/>
              </a:rPr>
            </a:br>
            <a:endParaRPr lang="en-IN" dirty="0">
              <a:highlight>
                <a:srgbClr val="FFFF00"/>
              </a:highlight>
            </a:endParaRPr>
          </a:p>
        </p:txBody>
      </p:sp>
      <p:sp>
        <p:nvSpPr>
          <p:cNvPr id="3" name="Content Placeholder 2">
            <a:extLst>
              <a:ext uri="{FF2B5EF4-FFF2-40B4-BE49-F238E27FC236}">
                <a16:creationId xmlns:a16="http://schemas.microsoft.com/office/drawing/2014/main" xmlns="" id="{51FEA00B-ECA6-72E2-13BC-2B54FC8B8A3D}"/>
              </a:ext>
            </a:extLst>
          </p:cNvPr>
          <p:cNvSpPr>
            <a:spLocks noGrp="1"/>
          </p:cNvSpPr>
          <p:nvPr>
            <p:ph idx="1"/>
          </p:nvPr>
        </p:nvSpPr>
        <p:spPr/>
        <p:txBody>
          <a:bodyPr>
            <a:normAutofit/>
          </a:bodyPr>
          <a:lstStyle/>
          <a:p>
            <a:pPr lvl="0">
              <a:buNone/>
              <a:defRPr/>
            </a:pPr>
            <a:r>
              <a:rPr lang="en-US" b="1" dirty="0" smtClean="0">
                <a:latin typeface="Times New Roman" pitchFamily="18" charset="0"/>
                <a:cs typeface="Times New Roman" pitchFamily="18" charset="0"/>
              </a:rPr>
              <a:t>What is HTML Web Storage</a:t>
            </a:r>
            <a:r>
              <a:rPr lang="en-US" b="1"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window.localStorage</a:t>
            </a:r>
            <a:r>
              <a:rPr lang="en-US" dirty="0" smtClean="0">
                <a:latin typeface="Times New Roman" pitchFamily="18" charset="0"/>
                <a:cs typeface="Times New Roman" pitchFamily="18" charset="0"/>
              </a:rPr>
              <a:t> </a:t>
            </a:r>
          </a:p>
          <a:p>
            <a:r>
              <a:rPr lang="en-US" dirty="0" err="1" smtClean="0">
                <a:latin typeface="Times New Roman" pitchFamily="18" charset="0"/>
                <a:cs typeface="Times New Roman" pitchFamily="18" charset="0"/>
              </a:rPr>
              <a:t>window.sessionStorage</a:t>
            </a:r>
            <a:endParaRPr lang="en-US" dirty="0" smtClean="0">
              <a:latin typeface="Times New Roman" pitchFamily="18" charset="0"/>
              <a:cs typeface="Times New Roman" pitchFamily="18" charset="0"/>
            </a:endParaRPr>
          </a:p>
          <a:p>
            <a:pPr marL="742950" indent="-742950" algn="l">
              <a:lnSpc>
                <a:spcPct val="150000"/>
              </a:lnSpc>
              <a:buFont typeface="+mj-lt"/>
              <a:buAutoNum type="arabicPeriod"/>
            </a:pPr>
            <a:endParaRPr lang="en-US" sz="2800" dirty="0" smtClean="0"/>
          </a:p>
          <a:p>
            <a:endParaRPr lang="en-IN" dirty="0"/>
          </a:p>
        </p:txBody>
      </p:sp>
    </p:spTree>
    <p:extLst>
      <p:ext uri="{BB962C8B-B14F-4D97-AF65-F5344CB8AC3E}">
        <p14:creationId xmlns:p14="http://schemas.microsoft.com/office/powerpoint/2010/main" xmlns="" val="3270346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406769"/>
            <a:ext cx="10515600" cy="4770194"/>
          </a:xfrm>
        </p:spPr>
        <p:txBody>
          <a:bodyPr>
            <a:normAutofit fontScale="92500" lnSpcReduction="10000"/>
          </a:bodyPr>
          <a:lstStyle/>
          <a:p>
            <a:pPr>
              <a:buNone/>
            </a:pPr>
            <a:r>
              <a:rPr lang="en-US" b="1" dirty="0" smtClean="0">
                <a:latin typeface="Times New Roman" pitchFamily="18" charset="0"/>
                <a:cs typeface="Times New Roman" pitchFamily="18" charset="0"/>
              </a:rPr>
              <a:t>What is HTML Web Storage?</a:t>
            </a:r>
          </a:p>
          <a:p>
            <a:r>
              <a:rPr lang="en-US" dirty="0" smtClean="0">
                <a:latin typeface="Times New Roman" pitchFamily="18" charset="0"/>
                <a:cs typeface="Times New Roman" pitchFamily="18" charset="0"/>
              </a:rPr>
              <a:t>With web storage, web applications can store data locally within the user's browser.</a:t>
            </a:r>
          </a:p>
          <a:p>
            <a:r>
              <a:rPr lang="en-US" dirty="0" smtClean="0">
                <a:latin typeface="Times New Roman" pitchFamily="18" charset="0"/>
                <a:cs typeface="Times New Roman" pitchFamily="18" charset="0"/>
              </a:rPr>
              <a:t>Before HTML5, application data had to be stored in cookies, included in every server request. Web storage is more secure, and large amounts of data can be stored locally, without affecting website performance.</a:t>
            </a:r>
          </a:p>
          <a:p>
            <a:r>
              <a:rPr lang="en-US" dirty="0" smtClean="0">
                <a:latin typeface="Times New Roman" pitchFamily="18" charset="0"/>
                <a:cs typeface="Times New Roman" pitchFamily="18" charset="0"/>
              </a:rPr>
              <a:t>Unlike cookies, the storage limit is far larger (at least 5MB) and information is never transferred to the server.</a:t>
            </a:r>
          </a:p>
          <a:p>
            <a:r>
              <a:rPr lang="en-US" dirty="0" smtClean="0">
                <a:latin typeface="Times New Roman" pitchFamily="18" charset="0"/>
                <a:cs typeface="Times New Roman" pitchFamily="18" charset="0"/>
              </a:rPr>
              <a:t>Web storage is per origin (per domain and protocol). All pages, from one origin, can store and access the same data.</a:t>
            </a:r>
          </a:p>
          <a:p>
            <a:pPr>
              <a:buNone/>
            </a:pPr>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0837"/>
            <a:ext cx="10515600" cy="4756126"/>
          </a:xfrm>
        </p:spPr>
        <p:txBody>
          <a:bodyPr/>
          <a:lstStyle/>
          <a:p>
            <a:pPr>
              <a:buNone/>
            </a:pPr>
            <a:r>
              <a:rPr lang="en-US" b="1" dirty="0" smtClean="0">
                <a:latin typeface="Times New Roman" pitchFamily="18" charset="0"/>
                <a:cs typeface="Times New Roman" pitchFamily="18" charset="0"/>
              </a:rPr>
              <a:t>HTML Web Storage Objects</a:t>
            </a:r>
          </a:p>
          <a:p>
            <a:pPr>
              <a:buNone/>
            </a:pPr>
            <a:r>
              <a:rPr lang="en-US" dirty="0" smtClean="0">
                <a:latin typeface="Times New Roman" pitchFamily="18" charset="0"/>
                <a:cs typeface="Times New Roman" pitchFamily="18" charset="0"/>
              </a:rPr>
              <a:t>HTML web storage provides two objects for storing data on the client:</a:t>
            </a:r>
          </a:p>
          <a:p>
            <a:r>
              <a:rPr lang="en-US" b="1" dirty="0" err="1" smtClean="0">
                <a:latin typeface="Times New Roman" pitchFamily="18" charset="0"/>
                <a:cs typeface="Times New Roman" pitchFamily="18" charset="0"/>
              </a:rPr>
              <a:t>window.localStorage</a:t>
            </a:r>
            <a:r>
              <a:rPr lang="en-US" dirty="0" smtClean="0">
                <a:latin typeface="Times New Roman" pitchFamily="18" charset="0"/>
                <a:cs typeface="Times New Roman" pitchFamily="18" charset="0"/>
              </a:rPr>
              <a:t> - stores data with no expiration date</a:t>
            </a:r>
          </a:p>
          <a:p>
            <a:r>
              <a:rPr lang="en-US" b="1" dirty="0" err="1" smtClean="0">
                <a:latin typeface="Times New Roman" pitchFamily="18" charset="0"/>
                <a:cs typeface="Times New Roman" pitchFamily="18" charset="0"/>
              </a:rPr>
              <a:t>window.sessionStorage</a:t>
            </a:r>
            <a:r>
              <a:rPr lang="en-US" dirty="0" smtClean="0">
                <a:latin typeface="Times New Roman" pitchFamily="18" charset="0"/>
                <a:cs typeface="Times New Roman" pitchFamily="18" charset="0"/>
              </a:rPr>
              <a:t> - stores data for one session (data is lost when the browser tab is closed)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885072" y="1885072"/>
            <a:ext cx="6149266" cy="219004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1195753" y="773724"/>
            <a:ext cx="9988061" cy="529925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322363" y="1055077"/>
            <a:ext cx="7783537" cy="436226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8295"/>
            <a:ext cx="10515600" cy="4868668"/>
          </a:xfrm>
        </p:spPr>
        <p:txBody>
          <a:bodyPr/>
          <a:lstStyle/>
          <a:p>
            <a:pPr>
              <a:buNone/>
            </a:pPr>
            <a:r>
              <a:rPr lang="en-US" b="1" dirty="0" smtClean="0">
                <a:latin typeface="Times New Roman" pitchFamily="18" charset="0"/>
                <a:cs typeface="Times New Roman" pitchFamily="18" charset="0"/>
              </a:rPr>
              <a:t>The </a:t>
            </a:r>
            <a:r>
              <a:rPr lang="en-US" b="1" dirty="0" err="1" smtClean="0">
                <a:latin typeface="Times New Roman" pitchFamily="18" charset="0"/>
                <a:cs typeface="Times New Roman" pitchFamily="18" charset="0"/>
              </a:rPr>
              <a:t>sessionStorage</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Object</a:t>
            </a:r>
          </a:p>
          <a:p>
            <a:pPr algn="just"/>
            <a:r>
              <a:rPr lang="en-US" dirty="0" smtClean="0">
                <a:latin typeface="Times New Roman" pitchFamily="18" charset="0"/>
                <a:cs typeface="Times New Roman" pitchFamily="18" charset="0"/>
              </a:rPr>
              <a:t>The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sessionStorage</a:t>
            </a:r>
            <a:r>
              <a:rPr lang="en-US" dirty="0" smtClean="0">
                <a:latin typeface="Times New Roman" pitchFamily="18" charset="0"/>
                <a:cs typeface="Times New Roman" pitchFamily="18" charset="0"/>
              </a:rPr>
              <a:t> object is equal to the </a:t>
            </a:r>
            <a:r>
              <a:rPr lang="en-US" dirty="0" err="1" smtClean="0">
                <a:latin typeface="Times New Roman" pitchFamily="18" charset="0"/>
                <a:cs typeface="Times New Roman" pitchFamily="18" charset="0"/>
              </a:rPr>
              <a:t>localStorage</a:t>
            </a:r>
            <a:r>
              <a:rPr lang="en-US" dirty="0" smtClean="0">
                <a:latin typeface="Times New Roman" pitchFamily="18" charset="0"/>
                <a:cs typeface="Times New Roman" pitchFamily="18" charset="0"/>
              </a:rPr>
              <a:t> object, </a:t>
            </a:r>
            <a:r>
              <a:rPr lang="en-US" b="1" dirty="0" smtClean="0">
                <a:latin typeface="Times New Roman" pitchFamily="18" charset="0"/>
                <a:cs typeface="Times New Roman" pitchFamily="18" charset="0"/>
              </a:rPr>
              <a:t>except</a:t>
            </a:r>
            <a:r>
              <a:rPr lang="en-US" dirty="0" smtClean="0">
                <a:latin typeface="Times New Roman" pitchFamily="18" charset="0"/>
                <a:cs typeface="Times New Roman" pitchFamily="18" charset="0"/>
              </a:rPr>
              <a:t> that it stores the data for only one session.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data is deleted when the user closes the specific browser tab</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The following example counts the number of times a user has clicked a button, in the current session: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Grp="1" noChangeAspect="1" noChangeArrowheads="1"/>
          </p:cNvPicPr>
          <p:nvPr>
            <p:ph idx="1"/>
          </p:nvPr>
        </p:nvPicPr>
        <p:blipFill>
          <a:blip r:embed="rId2"/>
          <a:srcRect/>
          <a:stretch>
            <a:fillRect/>
          </a:stretch>
        </p:blipFill>
        <p:spPr bwMode="auto">
          <a:xfrm>
            <a:off x="1209822" y="1055077"/>
            <a:ext cx="9580098" cy="495599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12239</TotalTime>
  <Words>143</Words>
  <Application>Microsoft Office PowerPoint</Application>
  <PresentationFormat>Custom</PresentationFormat>
  <Paragraphs>20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Content </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lovi raj gupta</dc:creator>
  <cp:lastModifiedBy>BHARAT COMPUTERS</cp:lastModifiedBy>
  <cp:revision>49</cp:revision>
  <dcterms:created xsi:type="dcterms:W3CDTF">2024-12-19T08:47:23Z</dcterms:created>
  <dcterms:modified xsi:type="dcterms:W3CDTF">2025-02-27T04:18:29Z</dcterms:modified>
</cp:coreProperties>
</file>