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9"/>
  </p:notesMasterIdLst>
  <p:sldIdLst>
    <p:sldId id="4012" r:id="rId2"/>
    <p:sldId id="4013" r:id="rId3"/>
    <p:sldId id="4050" r:id="rId4"/>
    <p:sldId id="4062" r:id="rId5"/>
    <p:sldId id="4052" r:id="rId6"/>
    <p:sldId id="4065" r:id="rId7"/>
    <p:sldId id="4070" r:id="rId8"/>
    <p:sldId id="4071" r:id="rId9"/>
    <p:sldId id="4053" r:id="rId10"/>
    <p:sldId id="4066" r:id="rId11"/>
    <p:sldId id="4067" r:id="rId12"/>
    <p:sldId id="4068" r:id="rId13"/>
    <p:sldId id="4069" r:id="rId14"/>
    <p:sldId id="4072" r:id="rId15"/>
    <p:sldId id="4073" r:id="rId16"/>
    <p:sldId id="4074" r:id="rId17"/>
    <p:sldId id="402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1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9CCC8-0021-4E60-AF8F-5125F77AFFF1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A3B72-9638-4547-A270-9C191AFE2E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Lecture-18</a:t>
            </a:r>
            <a:endParaRPr lang="en-IN" sz="8800" b="1" i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Then we can send and receive messages from the web worker.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Add an 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onmessage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 event listener to the web worker.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2357" y="2897945"/>
            <a:ext cx="6105818" cy="148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Terminate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Web Worker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 web worker object is created, it will continue to listen for messages (even after the external script is finished) until it is terminated.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terminate a web worker, and free browser/computer resources, use the terminate() method: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w.terminate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Reuse the Web Worker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you set the worker variable to undefined, after it has been terminated, you can reuse the code: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 = undefined;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1348"/>
            <a:ext cx="10515600" cy="506561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 Plug-ins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Plug-ins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computer programs that extend the standard functionality of the browser.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Plug-ins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Plug-ins were designed to be used for many different purposes: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run Java applets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run Microsoft ActiveX controls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display Flash movies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display maps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scan for viruses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verify a bank id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US" b="1" dirty="0" smtClean="0"/>
              <a:t>The &lt;object&gt; Element</a:t>
            </a:r>
          </a:p>
          <a:p>
            <a:r>
              <a:rPr lang="en-US" dirty="0" smtClean="0"/>
              <a:t>The &lt;object&gt; element is supported by all browsers.</a:t>
            </a:r>
          </a:p>
          <a:p>
            <a:r>
              <a:rPr lang="en-US" dirty="0" smtClean="0"/>
              <a:t>The &lt;object&gt; element defines an embedded object within an HTML document.</a:t>
            </a:r>
          </a:p>
          <a:p>
            <a:r>
              <a:rPr lang="en-US" dirty="0" smtClean="0"/>
              <a:t>It was designed to embed plug-ins (like Java applets, PDF readers, and Flash Players) in web pages, but can also be used to include HTML in HTML: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47446" y="2700997"/>
            <a:ext cx="6977429" cy="149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="" xmlns:a16="http://schemas.microsoft.com/office/drawing/2014/main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774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Content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HTML Web Workers API</a:t>
            </a:r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7034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HTML Web Storage?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web storage, web applications can store data locally within the user's browser.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web worker is a JavaScript running in the background, without affecting the performance of the page.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4738"/>
            <a:ext cx="10515600" cy="5192225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What is a Web Worker?</a:t>
            </a:r>
          </a:p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When executing scripts in an HTML page, the page becomes unresponsive until the script is finished.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web worker is a JavaScript that runs in the background, independently of other scripts, without affecting the performance of the page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can continue to do whatever you want: clicking, selecting things, etc., while the web worker runs in the background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8634" y="1041009"/>
            <a:ext cx="8750104" cy="5135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3889"/>
            <a:ext cx="10515600" cy="4953074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 a Web Worker Object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 that we have the web worker file, we need to call it from an HTML page.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following lines checks if the worker already exists, if not - it creates a new web worker object and runs the code in "demo_workers.js":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4062"/>
            <a:ext cx="10515600" cy="533290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Create a Web Worker File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Now, let's create our web worker in an external JavaScript.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Here, we create a script that counts. The script is stored in the "demo_workers.js" file: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important part of the code above is the 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postMessage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() method - which is used to post a message back to the HTML page.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4388" y="2236763"/>
            <a:ext cx="4744329" cy="3006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3883" y="2110154"/>
            <a:ext cx="5627077" cy="2447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12311</TotalTime>
  <Words>325</Words>
  <Application>Microsoft Office PowerPoint</Application>
  <PresentationFormat>Custom</PresentationFormat>
  <Paragraphs>41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Content </vt:lpstr>
      <vt:lpstr>Slide 3</vt:lpstr>
      <vt:lpstr>Slide 4</vt:lpstr>
      <vt:lpstr>Slide 5</vt:lpstr>
      <vt:lpstr>Slide 6</vt:lpstr>
      <vt:lpstr>Slide 7</vt:lpstr>
      <vt:lpstr>The important part of the code above is the postMessage() method - which is used to post a message back to the HTML page.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56</cp:revision>
  <dcterms:created xsi:type="dcterms:W3CDTF">2024-12-19T08:47:23Z</dcterms:created>
  <dcterms:modified xsi:type="dcterms:W3CDTF">2025-03-05T04:50:29Z</dcterms:modified>
</cp:coreProperties>
</file>