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4012" r:id="rId2"/>
    <p:sldId id="4013" r:id="rId3"/>
    <p:sldId id="4050" r:id="rId4"/>
    <p:sldId id="4062" r:id="rId5"/>
    <p:sldId id="4052" r:id="rId6"/>
    <p:sldId id="4065" r:id="rId7"/>
    <p:sldId id="4070" r:id="rId8"/>
    <p:sldId id="4071" r:id="rId9"/>
    <p:sldId id="4053" r:id="rId10"/>
    <p:sldId id="4066" r:id="rId11"/>
    <p:sldId id="4067" r:id="rId12"/>
    <p:sldId id="4073" r:id="rId13"/>
    <p:sldId id="4074" r:id="rId14"/>
    <p:sldId id="4075" r:id="rId15"/>
    <p:sldId id="4076" r:id="rId16"/>
    <p:sldId id="4077" r:id="rId17"/>
    <p:sldId id="4078" r:id="rId18"/>
    <p:sldId id="40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Lecture-20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3046" y="928468"/>
            <a:ext cx="11015003" cy="524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78966" y="1927274"/>
            <a:ext cx="6485205" cy="284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dirty="0" smtClean="0"/>
              <a:t>CSS Layout - Horizontal &amp; Vertical Align</a:t>
            </a:r>
          </a:p>
          <a:p>
            <a:r>
              <a:rPr lang="en-US" dirty="0" smtClean="0"/>
              <a:t>Center Align Elements</a:t>
            </a:r>
          </a:p>
          <a:p>
            <a:r>
              <a:rPr lang="en-US" dirty="0" smtClean="0"/>
              <a:t>To horizontally center a block element (like &lt;div&gt;), use margin: auto;</a:t>
            </a:r>
          </a:p>
          <a:p>
            <a:r>
              <a:rPr lang="en-US" dirty="0" smtClean="0"/>
              <a:t>Setting the width of the element will prevent it from stretching out to the edges of its container.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5200" y="2348706"/>
            <a:ext cx="518160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2300" y="1631853"/>
            <a:ext cx="6417798" cy="325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/>
            </a:r>
            <a:br>
              <a:rPr lang="en-US" sz="2700" b="1" dirty="0" smtClean="0"/>
            </a:br>
            <a:r>
              <a:rPr lang="en-US" sz="2700" b="1" dirty="0" smtClean="0"/>
              <a:t>Center </a:t>
            </a:r>
            <a:r>
              <a:rPr lang="en-US" sz="2700" b="1" dirty="0" smtClean="0"/>
              <a:t>Align Text</a:t>
            </a:r>
            <a:br>
              <a:rPr lang="en-US" sz="2700" b="1" dirty="0" smtClean="0"/>
            </a:br>
            <a:r>
              <a:rPr lang="en-US" sz="2700" b="1" dirty="0" smtClean="0"/>
              <a:t>To just center the text inside an element, use text-align: center;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52025" y="2096086"/>
            <a:ext cx="9001637" cy="2952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Center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 Image</a:t>
            </a:r>
            <a:br>
              <a:rPr lang="en-US" sz="31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To center an image, set left and right margin to auto and make it into a block element: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5582" y="1825625"/>
            <a:ext cx="828978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3205" y="1266092"/>
            <a:ext cx="8356209" cy="415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CSS Layout </a:t>
            </a:r>
            <a:r>
              <a:rPr lang="en-US" b="1" dirty="0" smtClean="0"/>
              <a:t>– float</a:t>
            </a:r>
          </a:p>
          <a:p>
            <a:pPr>
              <a:buNone/>
            </a:pPr>
            <a:r>
              <a:rPr lang="en-US" b="1" dirty="0" smtClean="0"/>
              <a:t>Align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marL="742950" indent="-742950" algn="l">
              <a:lnSpc>
                <a:spcPct val="150000"/>
              </a:lnSpc>
              <a:buNone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r>
              <a:rPr lang="en-US" b="1" dirty="0" smtClean="0"/>
              <a:t>CSS Layout - </a:t>
            </a:r>
            <a:r>
              <a:rPr lang="en-US" b="1" dirty="0" smtClean="0"/>
              <a:t>float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CSS float property specifies how an element should float.</a:t>
            </a:r>
          </a:p>
          <a:p>
            <a:r>
              <a:rPr lang="en-US" dirty="0" smtClean="0"/>
              <a:t>The CSS clear property specifies what elements can float beside the cleared element and on which side.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float Property</a:t>
            </a:r>
          </a:p>
          <a:p>
            <a:r>
              <a:rPr lang="en-US" dirty="0" smtClean="0"/>
              <a:t>The float property is used for positioning and formatting content e.g. let an image float left to the text in a container.</a:t>
            </a:r>
          </a:p>
          <a:p>
            <a:r>
              <a:rPr lang="en-US" dirty="0" smtClean="0"/>
              <a:t>The float property can have one of the following values:</a:t>
            </a:r>
          </a:p>
          <a:p>
            <a:r>
              <a:rPr lang="en-US" b="1" dirty="0" smtClean="0"/>
              <a:t>left </a:t>
            </a:r>
            <a:r>
              <a:rPr lang="en-US" dirty="0" smtClean="0"/>
              <a:t>- The element floats to the left of its container</a:t>
            </a:r>
          </a:p>
          <a:p>
            <a:r>
              <a:rPr lang="en-US" b="1" dirty="0" smtClean="0"/>
              <a:t>right</a:t>
            </a:r>
            <a:r>
              <a:rPr lang="en-US" dirty="0" smtClean="0"/>
              <a:t> - The element floats to the right of its container</a:t>
            </a:r>
          </a:p>
          <a:p>
            <a:r>
              <a:rPr lang="en-US" b="1" dirty="0" smtClean="0"/>
              <a:t>none</a:t>
            </a:r>
            <a:r>
              <a:rPr lang="en-US" dirty="0" smtClean="0"/>
              <a:t> - The element does not float (will be displayed just where it occurs in the text). This is default</a:t>
            </a:r>
          </a:p>
          <a:p>
            <a:r>
              <a:rPr lang="en-US" b="1" dirty="0" smtClean="0"/>
              <a:t>inherit</a:t>
            </a:r>
            <a:r>
              <a:rPr lang="en-US" dirty="0" smtClean="0"/>
              <a:t> - The element inherits the float value of its parent</a:t>
            </a:r>
          </a:p>
          <a:p>
            <a:r>
              <a:rPr lang="en-US" dirty="0" smtClean="0"/>
              <a:t>In its simplest use, the float property can be used to wrap text around images.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9"/>
            <a:ext cx="10515600" cy="5135954"/>
          </a:xfrm>
        </p:spPr>
        <p:txBody>
          <a:bodyPr/>
          <a:lstStyle/>
          <a:p>
            <a:r>
              <a:rPr lang="en-US" dirty="0" smtClean="0"/>
              <a:t>Example - float: right;</a:t>
            </a:r>
          </a:p>
          <a:p>
            <a:r>
              <a:rPr lang="en-US" dirty="0" smtClean="0"/>
              <a:t>The following example specifies that an image should float to the </a:t>
            </a:r>
            <a:r>
              <a:rPr lang="en-US" b="1" dirty="0" smtClean="0"/>
              <a:t>right</a:t>
            </a:r>
            <a:r>
              <a:rPr lang="en-US" dirty="0" smtClean="0"/>
              <a:t> in a text: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91175" y="1871003"/>
            <a:ext cx="8743437" cy="268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6258" y="1041009"/>
            <a:ext cx="9256542" cy="5050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0498" y="1406769"/>
            <a:ext cx="10367890" cy="416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536"/>
            <a:ext cx="10515600" cy="5234428"/>
          </a:xfrm>
        </p:spPr>
        <p:txBody>
          <a:bodyPr/>
          <a:lstStyle/>
          <a:p>
            <a:r>
              <a:rPr lang="en-US" b="1" dirty="0" smtClean="0"/>
              <a:t>Float Next To Each Other</a:t>
            </a:r>
          </a:p>
          <a:p>
            <a:r>
              <a:rPr lang="en-US" dirty="0" smtClean="0"/>
              <a:t>Normally div elements will be displayed on top of each other. However, if we use float: left we can let elements float next to each other: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12336</TotalTime>
  <Words>51</Words>
  <Application>Microsoft Office PowerPoint</Application>
  <PresentationFormat>Custom</PresentationFormat>
  <Paragraphs>29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 Center Align Text To just center the text inside an element, use text-align: center; </vt:lpstr>
      <vt:lpstr>  Center an Image To center an image, set left and right margin to auto and make it into a block element: 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58</cp:revision>
  <dcterms:created xsi:type="dcterms:W3CDTF">2024-12-19T08:47:23Z</dcterms:created>
  <dcterms:modified xsi:type="dcterms:W3CDTF">2025-03-20T04:11:08Z</dcterms:modified>
</cp:coreProperties>
</file>