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15"/>
  </p:notesMasterIdLst>
  <p:sldIdLst>
    <p:sldId id="4012" r:id="rId2"/>
    <p:sldId id="4013" r:id="rId3"/>
    <p:sldId id="4050" r:id="rId4"/>
    <p:sldId id="4079" r:id="rId5"/>
    <p:sldId id="4062" r:id="rId6"/>
    <p:sldId id="4080" r:id="rId7"/>
    <p:sldId id="4052" r:id="rId8"/>
    <p:sldId id="4065" r:id="rId9"/>
    <p:sldId id="4071" r:id="rId10"/>
    <p:sldId id="4067" r:id="rId11"/>
    <p:sldId id="4082" r:id="rId12"/>
    <p:sldId id="4081" r:id="rId13"/>
    <p:sldId id="402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-822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99CCC8-0021-4E60-AF8F-5125F77AFFF1}" type="datetimeFigureOut">
              <a:rPr lang="en-US" smtClean="0"/>
              <a:pPr/>
              <a:t>3/26/2025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0A3B72-9638-4547-A270-9C191AFE2E6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A34BB2F-9C2C-EBE6-A542-0CF7427A24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CE181E53-D853-CCB2-7372-280E4992B3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DC97E51-207D-AECD-BE5B-31B266DD0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39EC9-C142-46A2-9EE7-6BAF7D5DF338}" type="datetimeFigureOut">
              <a:rPr lang="en-IN" smtClean="0"/>
              <a:pPr/>
              <a:t>26-03-2025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FD39F60-2FF2-64C2-3B5E-E1DAFCDCA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7DAF8DF-EAEF-1551-F96E-04F6D6A49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5F464-475C-44AD-B39D-86A1D68B524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05772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A466590-A899-C0E2-6B0F-5B649DFBC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D5DEC1C0-0B20-1D91-0996-B2A11CE6FB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09CD9AD-9A08-5A55-D2E8-693C3B824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39EC9-C142-46A2-9EE7-6BAF7D5DF338}" type="datetimeFigureOut">
              <a:rPr lang="en-IN" smtClean="0"/>
              <a:pPr/>
              <a:t>26-03-2025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9754F55-38B4-7BD6-A330-D9968933B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1448BAD-D89D-3E77-F0DA-1E3F9340F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5F464-475C-44AD-B39D-86A1D68B524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202612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E979BA08-EC1B-2284-6CC1-529EDB7420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9EC1B0BF-203F-E4F8-0820-6498D9D7B1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FD43BD7-5AA4-8BC0-87F7-877AEC661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39EC9-C142-46A2-9EE7-6BAF7D5DF338}" type="datetimeFigureOut">
              <a:rPr lang="en-IN" smtClean="0"/>
              <a:pPr/>
              <a:t>26-03-2025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2394499-748E-4E6D-F8FE-DBFFCC681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44A900F-E853-ABB4-DED8-8AE7E177F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5F464-475C-44AD-B39D-86A1D68B524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6246262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1" y="6778868"/>
            <a:ext cx="12191997" cy="79131"/>
          </a:xfrm>
          <a:prstGeom prst="rect">
            <a:avLst/>
          </a:prstGeom>
          <a:solidFill>
            <a:srgbClr val="ED771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7E43606C-9B53-79F1-02DD-16BC50BEB5CE}"/>
              </a:ext>
            </a:extLst>
          </p:cNvPr>
          <p:cNvSpPr/>
          <p:nvPr userDrawn="1"/>
        </p:nvSpPr>
        <p:spPr>
          <a:xfrm>
            <a:off x="2078655" y="431018"/>
            <a:ext cx="8107244" cy="46502"/>
          </a:xfrm>
          <a:prstGeom prst="rect">
            <a:avLst/>
          </a:prstGeom>
          <a:solidFill>
            <a:srgbClr val="F47D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1E07FF37-7309-52C1-8095-3F729737C23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55072" y="178307"/>
            <a:ext cx="1547520" cy="41863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C148388E-C341-A5AF-55B7-4442EC1A9BD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28281" y="178308"/>
            <a:ext cx="1581202" cy="50542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7656315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=""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8" name="Title 1">
            <a:extLst>
              <a:ext uri="{FF2B5EF4-FFF2-40B4-BE49-F238E27FC236}">
                <a16:creationId xmlns=""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D96BA398-1ED2-1FCA-63B9-8915A8C7A52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958891486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2" pos="7104">
          <p15:clr>
            <a:srgbClr val="FBAE40"/>
          </p15:clr>
        </p15:guide>
        <p15:guide id="3" pos="4344">
          <p15:clr>
            <a:srgbClr val="FBAE40"/>
          </p15:clr>
        </p15:guide>
        <p15:guide id="4" pos="4560">
          <p15:clr>
            <a:srgbClr val="FBAE40"/>
          </p15:clr>
        </p15:guide>
        <p15:guide id="8" orient="horz" pos="1848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7ED8105-2B25-BDF5-9C07-3A256DF1E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48BBCD7-49E9-AB9A-4C21-273D5C7F4D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A30CC10-FFFB-41E5-B688-A7D0E1BBB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39EC9-C142-46A2-9EE7-6BAF7D5DF338}" type="datetimeFigureOut">
              <a:rPr lang="en-IN" smtClean="0"/>
              <a:pPr/>
              <a:t>26-03-2025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A802710-DEB4-96F6-E832-581E36032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7717DF3-D454-3AC9-659D-F5067D9A3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5F464-475C-44AD-B39D-86A1D68B524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994011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40EC49E-ADFC-06E9-55CA-A7B4284AB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01BEC9A-3A59-CCB0-327C-52A49102FE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E39F526-66E3-C7BB-32F4-D84BC1504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39EC9-C142-46A2-9EE7-6BAF7D5DF338}" type="datetimeFigureOut">
              <a:rPr lang="en-IN" smtClean="0"/>
              <a:pPr/>
              <a:t>26-03-2025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0B0F714-76FD-3951-3353-05BD4C4CC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7A3381F-EADD-ED10-E744-593F68484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5F464-475C-44AD-B39D-86A1D68B524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635542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1ECCB15-F1DA-51C4-2021-2036EADD8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21815CF-16BD-2CDF-C279-BC47388001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EBDDB9DF-22F7-8F84-7443-5264C5BF1E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12418569-D5F2-4D82-180D-FDC26CB12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39EC9-C142-46A2-9EE7-6BAF7D5DF338}" type="datetimeFigureOut">
              <a:rPr lang="en-IN" smtClean="0"/>
              <a:pPr/>
              <a:t>26-03-2025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58071622-E4FF-E944-BBC4-351218B64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4276A9A4-8389-0DDB-A596-6F8778D0A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5F464-475C-44AD-B39D-86A1D68B524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284434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6882B4F-D8CB-BE28-5649-DD7C96494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02BA13C9-8722-9D7F-0008-22C8E4C862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EF69C952-BCA1-F989-D482-8994C49B09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FA61BF76-2E72-0EEF-D97B-F452CD8AD9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D1BC3AD5-37B7-279F-1305-DF60C01299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A8AD30B1-C618-6BC5-74B9-C21FA25E5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39EC9-C142-46A2-9EE7-6BAF7D5DF338}" type="datetimeFigureOut">
              <a:rPr lang="en-IN" smtClean="0"/>
              <a:pPr/>
              <a:t>26-03-2025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2C1B1212-00D9-2969-1191-87D55CF3B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1C8FF9DA-A23A-BCF5-E2D1-F1B470D24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5F464-475C-44AD-B39D-86A1D68B524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43934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20E6711-A79E-3AC7-DAC8-2D6641589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5B58A3B2-12D7-6FA8-CD41-E28D232F0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39EC9-C142-46A2-9EE7-6BAF7D5DF338}" type="datetimeFigureOut">
              <a:rPr lang="en-IN" smtClean="0"/>
              <a:pPr/>
              <a:t>26-03-2025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054D2157-F3F9-8227-7306-95177E052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7C59DE8F-F604-4EDB-7440-D9FCFD2B6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5F464-475C-44AD-B39D-86A1D68B524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802935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35F0291B-72D5-CAFD-60DE-16F1DA5F6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39EC9-C142-46A2-9EE7-6BAF7D5DF338}" type="datetimeFigureOut">
              <a:rPr lang="en-IN" smtClean="0"/>
              <a:pPr/>
              <a:t>26-03-2025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C4B0D680-5645-B279-4805-C2BBF8423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3EEA981D-55DD-8A51-5314-AAB4C838D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5F464-475C-44AD-B39D-86A1D68B524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028055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1FD35F-40DE-C539-336B-D8A30CE8F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6635498-8DC7-2381-0FCC-96F89622B2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248A8DBA-1B48-4548-945F-4E9C171409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2C25028A-9C18-FC02-2E14-88D5277D5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39EC9-C142-46A2-9EE7-6BAF7D5DF338}" type="datetimeFigureOut">
              <a:rPr lang="en-IN" smtClean="0"/>
              <a:pPr/>
              <a:t>26-03-2025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37841960-EF94-573D-AB98-C5437CB75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4CD66623-92D7-55AB-7BAA-99C343418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5F464-475C-44AD-B39D-86A1D68B524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252448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253FF38-BEFD-6F0E-8DDC-3D58F7500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C09B4B40-7288-86B7-6776-C39A3C0C36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E3E54D4A-2F75-C9D1-B0D4-C22B3FCFCD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4B4FE43E-4DCD-CE5B-1742-BD4323527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39EC9-C142-46A2-9EE7-6BAF7D5DF338}" type="datetimeFigureOut">
              <a:rPr lang="en-IN" smtClean="0"/>
              <a:pPr/>
              <a:t>26-03-2025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204F6089-8873-A1AB-B2AD-7FCD64660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41200C77-F181-3020-DE2D-94DF37D70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5F464-475C-44AD-B39D-86A1D68B524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789755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460B46B4-797A-F4B4-AE52-F7C2536BC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27B41FA3-FD6F-16AB-8B84-C05FBAFA36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94D7392-6633-6A1D-677A-C9AD07351A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239EC9-C142-46A2-9EE7-6BAF7D5DF338}" type="datetimeFigureOut">
              <a:rPr lang="en-IN" smtClean="0"/>
              <a:pPr/>
              <a:t>26-03-2025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DBE6F19-FCEC-373E-794E-D5A9DE2AE6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AA2E51F-07A1-0DF3-2846-38AEC1794F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05F464-475C-44AD-B39D-86A1D68B524E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7B1F434D-8CA0-A0DA-D678-04534AC27D75}"/>
              </a:ext>
            </a:extLst>
          </p:cNvPr>
          <p:cNvSpPr/>
          <p:nvPr userDrawn="1"/>
        </p:nvSpPr>
        <p:spPr>
          <a:xfrm>
            <a:off x="2078655" y="431018"/>
            <a:ext cx="8107244" cy="46502"/>
          </a:xfrm>
          <a:prstGeom prst="rect">
            <a:avLst/>
          </a:prstGeom>
          <a:solidFill>
            <a:srgbClr val="F47D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25FCA624-BC2C-5CEC-6A12-1043744C5BD5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0355072" y="178307"/>
            <a:ext cx="1547520" cy="41863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F29B324B-816F-6C0A-5FDA-8E13BE4B667F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328281" y="178308"/>
            <a:ext cx="1581202" cy="50542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7AB132D3-A421-E162-2960-E7EACB362486}"/>
              </a:ext>
            </a:extLst>
          </p:cNvPr>
          <p:cNvSpPr/>
          <p:nvPr userDrawn="1"/>
        </p:nvSpPr>
        <p:spPr>
          <a:xfrm>
            <a:off x="1" y="6778868"/>
            <a:ext cx="12191997" cy="79131"/>
          </a:xfrm>
          <a:prstGeom prst="rect">
            <a:avLst/>
          </a:prstGeom>
          <a:solidFill>
            <a:srgbClr val="ED771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84286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96F0C57A-EB01-5294-F8AB-F5CA01DD88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FC72CCA0-3C6C-5DCE-193D-18BA80C528A8}"/>
              </a:ext>
            </a:extLst>
          </p:cNvPr>
          <p:cNvSpPr/>
          <p:nvPr/>
        </p:nvSpPr>
        <p:spPr>
          <a:xfrm>
            <a:off x="2182762" y="1022555"/>
            <a:ext cx="6666271" cy="267437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8800" b="1" i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Lecture-20</a:t>
            </a:r>
            <a:endParaRPr lang="en-IN" sz="8800" b="1" i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9AE117C4-AFF9-E097-5EA1-3F8093BAE776}"/>
              </a:ext>
            </a:extLst>
          </p:cNvPr>
          <p:cNvSpPr/>
          <p:nvPr/>
        </p:nvSpPr>
        <p:spPr>
          <a:xfrm>
            <a:off x="1730669" y="4157039"/>
            <a:ext cx="8327731" cy="923330"/>
          </a:xfrm>
          <a:prstGeom prst="rect">
            <a:avLst/>
          </a:prstGeom>
          <a:solidFill>
            <a:schemeClr val="accent2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Introduction </a:t>
            </a:r>
            <a:r>
              <a:rPr lang="en-US" sz="54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to HTML</a:t>
            </a:r>
            <a:endParaRPr lang="en-US" sz="54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776731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457700" y="3124994"/>
            <a:ext cx="32766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100" dirty="0" smtClean="0"/>
              <a:t/>
            </a:r>
            <a:br>
              <a:rPr lang="en-US" sz="3100" dirty="0" smtClean="0"/>
            </a:br>
            <a:r>
              <a:rPr lang="en-US" sz="3100" dirty="0" smtClean="0"/>
              <a:t/>
            </a:r>
            <a:br>
              <a:rPr lang="en-US" sz="3100" dirty="0" smtClean="0"/>
            </a:br>
            <a:r>
              <a:rPr lang="en-US" sz="3100" dirty="0" smtClean="0"/>
              <a:t>CSS</a:t>
            </a:r>
            <a:r>
              <a:rPr lang="en-US" sz="3100" dirty="0" smtClean="0"/>
              <a:t> Image Gallery</a:t>
            </a:r>
            <a:br>
              <a:rPr lang="en-US" sz="3100" dirty="0" smtClean="0"/>
            </a:br>
            <a:r>
              <a:rPr lang="en-US" sz="3100" dirty="0" smtClean="0"/>
              <a:t/>
            </a:r>
            <a:br>
              <a:rPr lang="en-US" sz="3100" dirty="0" smtClean="0"/>
            </a:br>
            <a:r>
              <a:rPr lang="en-US" sz="3100" dirty="0" smtClean="0"/>
              <a:t>CSS can be used to create an image gallery.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010025" y="2991644"/>
            <a:ext cx="4171950" cy="201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786597" y="1252026"/>
            <a:ext cx="8440615" cy="4897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0" name="Picture 4" descr="Asia Program on Quora ...">
            <a:extLst>
              <a:ext uri="{FF2B5EF4-FFF2-40B4-BE49-F238E27FC236}">
                <a16:creationId xmlns="" xmlns:a16="http://schemas.microsoft.com/office/drawing/2014/main" id="{A8A948C8-37F5-DDDA-D73D-5C670D8995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0039" y="1536290"/>
            <a:ext cx="10127225" cy="378541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187744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A3895E9-6D49-41E4-FC89-5C01E78BD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dirty="0" smtClean="0">
                <a:solidFill>
                  <a:srgbClr val="000000"/>
                </a:solidFill>
                <a:highlight>
                  <a:srgbClr val="FFFF00"/>
                </a:highlight>
                <a:latin typeface="Segoe UI" panose="020B0502040204020203" pitchFamily="34" charset="0"/>
              </a:rPr>
              <a:t>Content</a:t>
            </a:r>
            <a:r>
              <a:rPr lang="en-IN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Segoe UI" panose="020B0502040204020203" pitchFamily="34" charset="0"/>
              </a:rPr>
              <a:t/>
            </a:r>
            <a:br>
              <a:rPr lang="en-IN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Segoe UI" panose="020B0502040204020203" pitchFamily="34" charset="0"/>
              </a:rPr>
            </a:br>
            <a:endParaRPr lang="en-IN" dirty="0">
              <a:highlight>
                <a:srgbClr val="FFFF00"/>
              </a:highligh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1FEA00B-ECA6-72E2-13BC-2B54FC8B8A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Pseudo-Elements</a:t>
            </a:r>
          </a:p>
          <a:p>
            <a:pPr>
              <a:buNone/>
            </a:pPr>
            <a:r>
              <a:rPr lang="en-US" smtClean="0"/>
              <a:t>CSS Image Gallery</a:t>
            </a:r>
            <a:endParaRPr lang="en-US" b="1" dirty="0" smtClean="0"/>
          </a:p>
          <a:p>
            <a:pPr>
              <a:buNone/>
            </a:pPr>
            <a:endParaRPr lang="en-US" b="1" dirty="0" smtClean="0"/>
          </a:p>
          <a:p>
            <a:pPr marL="742950" indent="-742950" algn="l">
              <a:lnSpc>
                <a:spcPct val="150000"/>
              </a:lnSpc>
              <a:buNone/>
            </a:pPr>
            <a:endParaRPr lang="en-US" sz="2800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270346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406769"/>
            <a:ext cx="10515600" cy="477019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What </a:t>
            </a:r>
            <a:r>
              <a:rPr lang="en-US" dirty="0" smtClean="0"/>
              <a:t>are Pseudo-Elements?</a:t>
            </a:r>
          </a:p>
          <a:p>
            <a:pPr>
              <a:buNone/>
            </a:pPr>
            <a:r>
              <a:rPr lang="en-US" dirty="0" smtClean="0"/>
              <a:t>A CSS pseudo-element is used to style specific parts of an element.</a:t>
            </a:r>
          </a:p>
          <a:p>
            <a:pPr>
              <a:buNone/>
            </a:pPr>
            <a:r>
              <a:rPr lang="en-US" dirty="0" smtClean="0"/>
              <a:t>For example, it can be used to:</a:t>
            </a:r>
          </a:p>
          <a:p>
            <a:r>
              <a:rPr lang="en-US" dirty="0" smtClean="0"/>
              <a:t>Style the first letter or line, of an element</a:t>
            </a:r>
          </a:p>
          <a:p>
            <a:r>
              <a:rPr lang="en-US" dirty="0" smtClean="0"/>
              <a:t>Insert content before or after an element</a:t>
            </a:r>
          </a:p>
          <a:p>
            <a:r>
              <a:rPr lang="en-US" dirty="0" smtClean="0"/>
              <a:t>Style the markers of list items</a:t>
            </a:r>
          </a:p>
          <a:p>
            <a:r>
              <a:rPr lang="en-US" dirty="0" smtClean="0"/>
              <a:t>Style the </a:t>
            </a:r>
            <a:r>
              <a:rPr lang="en-US" dirty="0" err="1" smtClean="0"/>
              <a:t>viewbox</a:t>
            </a:r>
            <a:r>
              <a:rPr lang="en-US" dirty="0" smtClean="0"/>
              <a:t> behind a dialog box</a:t>
            </a:r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::first-line Pseudo-element</a:t>
            </a:r>
          </a:p>
          <a:p>
            <a:r>
              <a:rPr lang="en-US" dirty="0" smtClean="0"/>
              <a:t>The ::first-line pseudo-element is used to add a special style to the first line of a text.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98806" y="1294228"/>
            <a:ext cx="9551963" cy="4403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66424" y="1730326"/>
            <a:ext cx="7040587" cy="3101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41009"/>
            <a:ext cx="10515600" cy="5135954"/>
          </a:xfrm>
        </p:spPr>
        <p:txBody>
          <a:bodyPr/>
          <a:lstStyle/>
          <a:p>
            <a:r>
              <a:rPr lang="en-US" dirty="0" smtClean="0"/>
              <a:t>Multiple Pseudo-elements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98807" y="1561515"/>
            <a:ext cx="8321406" cy="3797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997612" y="1603717"/>
            <a:ext cx="7108288" cy="3411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12368</TotalTime>
  <Words>70</Words>
  <Application>Microsoft Office PowerPoint</Application>
  <PresentationFormat>Custom</PresentationFormat>
  <Paragraphs>18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Slide 1</vt:lpstr>
      <vt:lpstr>Content 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  CSS Image Gallery  CSS can be used to create an image gallery. </vt:lpstr>
      <vt:lpstr>Slide 12</vt:lpstr>
      <vt:lpstr>Slide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lovi raj gupta</dc:creator>
  <cp:lastModifiedBy>BHARAT COMPUTERS</cp:lastModifiedBy>
  <cp:revision>62</cp:revision>
  <dcterms:created xsi:type="dcterms:W3CDTF">2024-12-19T08:47:23Z</dcterms:created>
  <dcterms:modified xsi:type="dcterms:W3CDTF">2025-03-26T04:14:30Z</dcterms:modified>
</cp:coreProperties>
</file>