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4012" r:id="rId2"/>
    <p:sldId id="4013" r:id="rId3"/>
    <p:sldId id="4031" r:id="rId4"/>
    <p:sldId id="4045" r:id="rId5"/>
    <p:sldId id="4047" r:id="rId6"/>
    <p:sldId id="4048" r:id="rId7"/>
    <p:sldId id="4030" r:id="rId8"/>
    <p:sldId id="4049" r:id="rId9"/>
    <p:sldId id="4050" r:id="rId10"/>
    <p:sldId id="4051" r:id="rId11"/>
    <p:sldId id="4052" r:id="rId12"/>
    <p:sldId id="4053" r:id="rId13"/>
    <p:sldId id="4054" r:id="rId14"/>
    <p:sldId id="40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Lecture-8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5920" y="1195754"/>
            <a:ext cx="8102991" cy="486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CSS margin property defines a margin (space) outside the border.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1852" y="1969293"/>
            <a:ext cx="9509760" cy="467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 to External CSS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 style sheets can be referenced with a full URL or with a path relative to the current web page.</a:t>
            </a:r>
          </a:p>
          <a:p>
            <a:r>
              <a:rPr lang="en-US" dirty="0" smtClean="0"/>
              <a:t>This example uses a full URL to link to a style sheet:</a:t>
            </a:r>
          </a:p>
          <a:p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="https://www.w3schools.com/html/styles.css"&gt;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0672"/>
            <a:ext cx="10515600" cy="520629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example links to a style sheet located in the html folder on the current web site: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&lt;link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="/html/styles.css"&gt;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example links to a style sheet located in the same folder as the current page: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&lt;link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="styles.css"&gt;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:a16="http://schemas.microsoft.com/office/drawing/2014/main" xmlns="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CSS</a:t>
            </a:r>
          </a:p>
          <a:p>
            <a:r>
              <a:rPr lang="en-US" b="1" dirty="0" smtClean="0"/>
              <a:t>Border</a:t>
            </a:r>
          </a:p>
          <a:p>
            <a:r>
              <a:rPr lang="en-US" b="1" dirty="0" smtClean="0"/>
              <a:t>Margin</a:t>
            </a:r>
          </a:p>
          <a:p>
            <a:r>
              <a:rPr lang="en-US" b="1" dirty="0" smtClean="0"/>
              <a:t>Padding </a:t>
            </a:r>
            <a:endParaRPr lang="en-US" dirty="0" smtClean="0"/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External CSS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external style sheet is used to define the style for many HTML pages.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an external style sheet, add a link to it in the &lt;head&gt; section of each HTML page: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5748" y="1181686"/>
            <a:ext cx="9172135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6086" y="1392702"/>
            <a:ext cx="7891976" cy="424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Colors, Fonts and Sizes</a:t>
            </a:r>
          </a:p>
          <a:p>
            <a:r>
              <a:rPr lang="en-US" dirty="0" smtClean="0"/>
              <a:t>Here, we will demonstrate some commonly used CSS properties. You will learn more about them later.</a:t>
            </a:r>
          </a:p>
          <a:p>
            <a:r>
              <a:rPr lang="en-US" dirty="0" smtClean="0"/>
              <a:t>The CSS color property defines the text color to be used.</a:t>
            </a:r>
          </a:p>
          <a:p>
            <a:r>
              <a:rPr lang="en-US" dirty="0" smtClean="0"/>
              <a:t>The CSS font-family property defines the font to be used.</a:t>
            </a:r>
          </a:p>
          <a:p>
            <a:r>
              <a:rPr lang="en-US" dirty="0" smtClean="0"/>
              <a:t>The CSS font-size property defines the text size to be used.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1342" y="928468"/>
            <a:ext cx="8398412" cy="47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48546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Border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CSS border property defines a border around an HTML element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Padding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CSS padding property defines a padding (space) between the text and the border.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1514" y="2053884"/>
            <a:ext cx="5839411" cy="249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11214</TotalTime>
  <Words>129</Words>
  <Application>Microsoft Office PowerPoint</Application>
  <PresentationFormat>Custom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  CSS Margin The CSS margin property defines a margin (space) outside the border.  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23</cp:revision>
  <dcterms:created xsi:type="dcterms:W3CDTF">2024-12-19T08:47:23Z</dcterms:created>
  <dcterms:modified xsi:type="dcterms:W3CDTF">2025-01-30T04:03:38Z</dcterms:modified>
</cp:coreProperties>
</file>