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4012" r:id="rId2"/>
    <p:sldId id="4013" r:id="rId3"/>
    <p:sldId id="4031" r:id="rId4"/>
    <p:sldId id="4045" r:id="rId5"/>
    <p:sldId id="4047" r:id="rId6"/>
    <p:sldId id="4048" r:id="rId7"/>
    <p:sldId id="4030" r:id="rId8"/>
    <p:sldId id="4049" r:id="rId9"/>
    <p:sldId id="4050" r:id="rId10"/>
    <p:sldId id="4051" r:id="rId11"/>
    <p:sldId id="4052" r:id="rId12"/>
    <p:sldId id="4053" r:id="rId13"/>
    <p:sldId id="4054" r:id="rId14"/>
    <p:sldId id="4055" r:id="rId15"/>
    <p:sldId id="40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Lecture-9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5244" y="1350498"/>
            <a:ext cx="8806374" cy="45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4227" y="1055077"/>
            <a:ext cx="10030265" cy="463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0665" y="1209823"/>
            <a:ext cx="8581291" cy="411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6092" y="1041009"/>
            <a:ext cx="9397219" cy="537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1853" y="1322363"/>
            <a:ext cx="8553156" cy="436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="" xmlns:a16="http://schemas.microsoft.com/office/drawing/2014/main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7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XHTML</a:t>
            </a:r>
            <a:r>
              <a:rPr lang="en-US" b="1" dirty="0" smtClean="0"/>
              <a:t>?</a:t>
            </a:r>
            <a:endParaRPr lang="en-US" b="1" dirty="0" smtClean="0"/>
          </a:p>
          <a:p>
            <a:r>
              <a:rPr lang="en-US" b="1" dirty="0" smtClean="0"/>
              <a:t>Border</a:t>
            </a:r>
          </a:p>
          <a:p>
            <a:r>
              <a:rPr lang="en-US" b="1" dirty="0" smtClean="0"/>
              <a:t>Margin</a:t>
            </a:r>
          </a:p>
          <a:p>
            <a:r>
              <a:rPr lang="en-US" b="1" dirty="0" smtClean="0"/>
              <a:t>Padding </a:t>
            </a:r>
            <a:endParaRPr lang="en-US" dirty="0" smtClean="0"/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What is XHTML?</a:t>
            </a:r>
          </a:p>
          <a:p>
            <a:r>
              <a:rPr lang="en-US" dirty="0" smtClean="0"/>
              <a:t>XHTML stands for </a:t>
            </a:r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tensible</a:t>
            </a:r>
            <a:r>
              <a:rPr lang="en-US" dirty="0" smtClean="0"/>
              <a:t> </a:t>
            </a:r>
            <a:r>
              <a:rPr lang="en-US" b="1" dirty="0" err="1" smtClean="0"/>
              <a:t>H</a:t>
            </a:r>
            <a:r>
              <a:rPr lang="en-US" dirty="0" err="1" smtClean="0"/>
              <a:t>yper</a:t>
            </a:r>
            <a:r>
              <a:rPr lang="en-US" b="1" dirty="0" err="1" smtClean="0"/>
              <a:t>T</a:t>
            </a:r>
            <a:r>
              <a:rPr lang="en-US" dirty="0" err="1" smtClean="0"/>
              <a:t>ext</a:t>
            </a:r>
            <a:r>
              <a:rPr lang="en-US" dirty="0" smtClean="0"/>
              <a:t> </a:t>
            </a:r>
            <a:r>
              <a:rPr lang="en-US" b="1" dirty="0" smtClean="0"/>
              <a:t>M</a:t>
            </a:r>
            <a:r>
              <a:rPr lang="en-US" dirty="0" smtClean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XHTML is a stricter, more XML-based version of HTML</a:t>
            </a:r>
          </a:p>
          <a:p>
            <a:r>
              <a:rPr lang="en-US" dirty="0" smtClean="0"/>
              <a:t>XHTML is HTML defined as an XML application</a:t>
            </a:r>
          </a:p>
          <a:p>
            <a:r>
              <a:rPr lang="en-US" dirty="0" smtClean="0"/>
              <a:t>XHTML is supported by all major browsers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/>
          <a:lstStyle/>
          <a:p>
            <a:r>
              <a:rPr lang="en-US" dirty="0" smtClean="0"/>
              <a:t>Why XHTML?</a:t>
            </a:r>
          </a:p>
          <a:p>
            <a:r>
              <a:rPr lang="en-US" dirty="0" smtClean="0"/>
              <a:t>XML is a markup language where all documents must be marked up correctly (be "well-formed").</a:t>
            </a:r>
          </a:p>
          <a:p>
            <a:r>
              <a:rPr lang="en-US" dirty="0" smtClean="0"/>
              <a:t>XHTML was developed to make HTML more extensible and flexible to work with other data formats (such as XML).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Most Important Differences from HTML</a:t>
            </a:r>
          </a:p>
          <a:p>
            <a:r>
              <a:rPr lang="en-US" dirty="0" smtClean="0"/>
              <a:t>&lt;!DOCTYPE&gt; is </a:t>
            </a:r>
            <a:r>
              <a:rPr lang="en-US" b="1" dirty="0" smtClean="0"/>
              <a:t>mandatory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xmlns</a:t>
            </a:r>
            <a:r>
              <a:rPr lang="en-US" dirty="0" smtClean="0"/>
              <a:t> attribute in &lt;html&gt; is </a:t>
            </a:r>
            <a:r>
              <a:rPr lang="en-US" b="1" dirty="0" smtClean="0"/>
              <a:t>mandatory</a:t>
            </a:r>
            <a:endParaRPr lang="en-US" dirty="0" smtClean="0"/>
          </a:p>
          <a:p>
            <a:r>
              <a:rPr lang="en-US" dirty="0" smtClean="0"/>
              <a:t>&lt;html&gt;, &lt;head&gt;, &lt;title&gt;, and &lt;body&gt; are </a:t>
            </a:r>
            <a:r>
              <a:rPr lang="en-US" b="1" dirty="0" smtClean="0"/>
              <a:t>mandatory</a:t>
            </a:r>
            <a:endParaRPr lang="en-US" dirty="0" smtClean="0"/>
          </a:p>
          <a:p>
            <a:r>
              <a:rPr lang="en-US" dirty="0" smtClean="0"/>
              <a:t>Elements must always be </a:t>
            </a:r>
            <a:r>
              <a:rPr lang="en-US" b="1" dirty="0" smtClean="0"/>
              <a:t>properly nested</a:t>
            </a:r>
            <a:endParaRPr lang="en-US" dirty="0" smtClean="0"/>
          </a:p>
          <a:p>
            <a:r>
              <a:rPr lang="en-US" dirty="0" smtClean="0"/>
              <a:t>Elements must always be </a:t>
            </a:r>
            <a:r>
              <a:rPr lang="en-US" b="1" dirty="0" smtClean="0"/>
              <a:t>closed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</p:spPr>
        <p:txBody>
          <a:bodyPr/>
          <a:lstStyle/>
          <a:p>
            <a:r>
              <a:rPr lang="en-US" dirty="0" smtClean="0"/>
              <a:t>Elements must always be in </a:t>
            </a:r>
            <a:r>
              <a:rPr lang="en-US" b="1" dirty="0" smtClean="0"/>
              <a:t>lowercase</a:t>
            </a:r>
            <a:endParaRPr lang="en-US" dirty="0" smtClean="0"/>
          </a:p>
          <a:p>
            <a:r>
              <a:rPr lang="en-US" dirty="0" smtClean="0"/>
              <a:t>Attribute names must always be in </a:t>
            </a:r>
            <a:r>
              <a:rPr lang="en-US" b="1" dirty="0" smtClean="0"/>
              <a:t>lowercase</a:t>
            </a:r>
            <a:endParaRPr lang="en-US" dirty="0" smtClean="0"/>
          </a:p>
          <a:p>
            <a:r>
              <a:rPr lang="en-US" dirty="0" smtClean="0"/>
              <a:t>Attribute values must always be </a:t>
            </a:r>
            <a:r>
              <a:rPr lang="en-US" b="1" dirty="0" smtClean="0"/>
              <a:t>quoted</a:t>
            </a:r>
            <a:endParaRPr lang="en-US" dirty="0" smtClean="0"/>
          </a:p>
          <a:p>
            <a:r>
              <a:rPr lang="en-US" dirty="0" smtClean="0"/>
              <a:t>Attribute minimization is </a:t>
            </a:r>
            <a:r>
              <a:rPr lang="en-US" b="1" dirty="0" smtClean="0"/>
              <a:t>forbidden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468" y="1012875"/>
            <a:ext cx="10227212" cy="516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3552" y="1237957"/>
            <a:ext cx="9003322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39483"/>
            <a:ext cx="10058400" cy="495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11226</TotalTime>
  <Words>77</Words>
  <Application>Microsoft Office PowerPoint</Application>
  <PresentationFormat>Custom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Content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    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25</cp:revision>
  <dcterms:created xsi:type="dcterms:W3CDTF">2024-12-19T08:47:23Z</dcterms:created>
  <dcterms:modified xsi:type="dcterms:W3CDTF">2025-02-05T04:04:49Z</dcterms:modified>
</cp:coreProperties>
</file>