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4012" r:id="rId2"/>
    <p:sldId id="4027" r:id="rId3"/>
    <p:sldId id="4013" r:id="rId4"/>
    <p:sldId id="4025" r:id="rId5"/>
    <p:sldId id="4014" r:id="rId6"/>
    <p:sldId id="4026" r:id="rId7"/>
    <p:sldId id="4029" r:id="rId8"/>
    <p:sldId id="4028" r:id="rId9"/>
    <p:sldId id="4015" r:id="rId10"/>
    <p:sldId id="4021" r:id="rId11"/>
    <p:sldId id="4020" r:id="rId12"/>
    <p:sldId id="4016" r:id="rId13"/>
    <p:sldId id="4030" r:id="rId14"/>
    <p:sldId id="402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-822" y="-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34BB2F-9C2C-EBE6-A542-0CF7427A2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E181E53-D853-CCB2-7372-280E4992B3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C97E51-207D-AECD-BE5B-31B266DD0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FD39F60-2FF2-64C2-3B5E-E1DAFCDCA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DAF8DF-EAEF-1551-F96E-04F6D6A49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5772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466590-A899-C0E2-6B0F-5B649DFB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5DEC1C0-0B20-1D91-0996-B2A11CE6F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9CD9AD-9A08-5A55-D2E8-693C3B824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9754F55-38B4-7BD6-A330-D9968933B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1448BAD-D89D-3E77-F0DA-1E3F9340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202612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979BA08-EC1B-2284-6CC1-529EDB742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9EC1B0BF-203F-E4F8-0820-6498D9D7B1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FD43BD7-5AA4-8BC0-87F7-877AEC661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2394499-748E-4E6D-F8FE-DBFFCC68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44A900F-E853-ABB4-DED8-8AE7E177F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624626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7E43606C-9B53-79F1-02DD-16BC50BEB5CE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1E07FF37-7309-52C1-8095-3F729737C23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C148388E-C341-A5AF-55B7-4442EC1A9BD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656315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xmlns="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xmlns="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D96BA398-1ED2-1FCA-63B9-8915A8C7A52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58891486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2" pos="7104">
          <p15:clr>
            <a:srgbClr val="FBAE40"/>
          </p15:clr>
        </p15:guide>
        <p15:guide id="3" pos="4344">
          <p15:clr>
            <a:srgbClr val="FBAE40"/>
          </p15:clr>
        </p15:guide>
        <p15:guide id="4" pos="4560">
          <p15:clr>
            <a:srgbClr val="FBAE40"/>
          </p15:clr>
        </p15:guide>
        <p15:guide id="8" orient="horz" pos="18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ED8105-2B25-BDF5-9C07-3A256DF1E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8BBCD7-49E9-AB9A-4C21-273D5C7F4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30CC10-FFFB-41E5-B688-A7D0E1BBB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A802710-DEB4-96F6-E832-581E36032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7717DF3-D454-3AC9-659D-F5067D9A3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940117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0EC49E-ADFC-06E9-55CA-A7B4284AB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01BEC9A-3A59-CCB0-327C-52A49102F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E39F526-66E3-C7BB-32F4-D84BC1504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0B0F714-76FD-3951-3353-05BD4C4CC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7A3381F-EADD-ED10-E744-593F68484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635542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1ECCB15-F1DA-51C4-2021-2036EADD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1815CF-16BD-2CDF-C279-BC4738800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BDDB9DF-22F7-8F84-7443-5264C5BF1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2418569-D5F2-4D82-180D-FDC26CB12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8071622-E4FF-E944-BBC4-351218B64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276A9A4-8389-0DDB-A596-6F8778D0A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84434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6882B4F-D8CB-BE28-5649-DD7C96494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BA13C9-8722-9D7F-0008-22C8E4C86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F69C952-BCA1-F989-D482-8994C49B0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FA61BF76-2E72-0EEF-D97B-F452CD8AD9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1BC3AD5-37B7-279F-1305-DF60C01299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8AD30B1-C618-6BC5-74B9-C21FA25E5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2C1B1212-00D9-2969-1191-87D55CF3B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C8FF9DA-A23A-BCF5-E2D1-F1B470D24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43934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0E6711-A79E-3AC7-DAC8-2D6641589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B58A3B2-12D7-6FA8-CD41-E28D232F0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54D2157-F3F9-8227-7306-95177E052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7C59DE8F-F604-4EDB-7440-D9FCFD2B6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802935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5F0291B-72D5-CAFD-60DE-16F1DA5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4B0D680-5645-B279-4805-C2BBF8423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EEA981D-55DD-8A51-5314-AAB4C838D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28055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1FD35F-40DE-C539-336B-D8A30CE8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6635498-8DC7-2381-0FCC-96F89622B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48A8DBA-1B48-4548-945F-4E9C17140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C25028A-9C18-FC02-2E14-88D5277D5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841960-EF94-573D-AB98-C5437CB75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CD66623-92D7-55AB-7BAA-99C343418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5244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53FF38-BEFD-6F0E-8DDC-3D58F7500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C09B4B40-7288-86B7-6776-C39A3C0C36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E54D4A-2F75-C9D1-B0D4-C22B3FCFC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B4FE43E-4DCD-CE5B-1742-BD4323527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04F6089-8873-A1AB-B2AD-7FCD64660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1200C77-F181-3020-DE2D-94DF37D70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78975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60B46B4-797A-F4B4-AE52-F7C2536BC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7B41FA3-FD6F-16AB-8B84-C05FBAFA36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94D7392-6633-6A1D-677A-C9AD07351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239EC9-C142-46A2-9EE7-6BAF7D5DF338}" type="datetimeFigureOut">
              <a:rPr lang="en-IN" smtClean="0"/>
              <a:pPr/>
              <a:t>15-01-2025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DBE6F19-FCEC-373E-794E-D5A9DE2AE6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AA2E51F-07A1-0DF3-2846-38AEC1794F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05F464-475C-44AD-B39D-86A1D68B524E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7B1F434D-8CA0-A0DA-D678-04534AC27D75}"/>
              </a:ext>
            </a:extLst>
          </p:cNvPr>
          <p:cNvSpPr/>
          <p:nvPr userDrawn="1"/>
        </p:nvSpPr>
        <p:spPr>
          <a:xfrm>
            <a:off x="2078655" y="431018"/>
            <a:ext cx="8107244" cy="46502"/>
          </a:xfrm>
          <a:prstGeom prst="rect">
            <a:avLst/>
          </a:prstGeom>
          <a:solidFill>
            <a:srgbClr val="F47D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5FCA624-BC2C-5CEC-6A12-1043744C5BD5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355072" y="178307"/>
            <a:ext cx="1547520" cy="4186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29B324B-816F-6C0A-5FDA-8E13BE4B667F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328281" y="178308"/>
            <a:ext cx="1581202" cy="50542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AB132D3-A421-E162-2960-E7EACB362486}"/>
              </a:ext>
            </a:extLst>
          </p:cNvPr>
          <p:cNvSpPr/>
          <p:nvPr userDrawn="1"/>
        </p:nvSpPr>
        <p:spPr>
          <a:xfrm>
            <a:off x="1" y="6778868"/>
            <a:ext cx="12191997" cy="79131"/>
          </a:xfrm>
          <a:prstGeom prst="rect">
            <a:avLst/>
          </a:prstGeom>
          <a:solidFill>
            <a:srgbClr val="ED771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884286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utorial.techaltum.com/html5.html" TargetMode="External"/><Relationship Id="rId2" Type="http://schemas.openxmlformats.org/officeDocument/2006/relationships/hyperlink" Target="https://tutorial.techaltum.com/attribut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6F0C57A-EB01-5294-F8AB-F5CA01DD8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FC72CCA0-3C6C-5DCE-193D-18BA80C528A8}"/>
              </a:ext>
            </a:extLst>
          </p:cNvPr>
          <p:cNvSpPr/>
          <p:nvPr/>
        </p:nvSpPr>
        <p:spPr>
          <a:xfrm>
            <a:off x="2182762" y="1022555"/>
            <a:ext cx="6666271" cy="267437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8800" b="1" i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Lecture-1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9AE117C4-AFF9-E097-5EA1-3F8093BAE776}"/>
              </a:ext>
            </a:extLst>
          </p:cNvPr>
          <p:cNvSpPr/>
          <p:nvPr/>
        </p:nvSpPr>
        <p:spPr>
          <a:xfrm>
            <a:off x="1730669" y="4157039"/>
            <a:ext cx="8327731" cy="923330"/>
          </a:xfrm>
          <a:prstGeom prst="rect">
            <a:avLst/>
          </a:prstGeom>
          <a:solidFill>
            <a:schemeClr val="accent2"/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Introduction </a:t>
            </a:r>
            <a:r>
              <a:rPr lang="en-US" sz="54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to HTML</a:t>
            </a:r>
            <a:endParaRPr lang="en-US" sz="54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477673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47900" y="2262188"/>
            <a:ext cx="7696200" cy="233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0285683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4" descr="What Is PHP For Web Development &amp; Why Should You Use It?">
            <a:extLst>
              <a:ext uri="{FF2B5EF4-FFF2-40B4-BE49-F238E27FC236}">
                <a16:creationId xmlns:a16="http://schemas.microsoft.com/office/drawing/2014/main" xmlns="" id="{4B9C323E-BA95-1CB9-FB78-4C09F5809D9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844062"/>
            <a:ext cx="11591777" cy="5176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117021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D6B7BD-3B54-DBFB-0DF0-04B77AA18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 smtClean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HTML5</a:t>
            </a:r>
            <a:endParaRPr lang="en-IN" sz="66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5CF2F81-32C6-2049-B45C-800F039FA4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3378"/>
            <a:ext cx="9456174" cy="48485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 smtClean="0"/>
              <a:t>The most interesting new API’s in HTML 5 are:</a:t>
            </a:r>
          </a:p>
          <a:p>
            <a:r>
              <a:rPr lang="en-US" sz="2400" dirty="0" smtClean="0"/>
              <a:t>HTML </a:t>
            </a:r>
            <a:r>
              <a:rPr lang="en-US" sz="2400" dirty="0" err="1" smtClean="0"/>
              <a:t>Geolocation</a:t>
            </a:r>
            <a:r>
              <a:rPr lang="en-US" sz="2400" dirty="0" smtClean="0"/>
              <a:t> </a:t>
            </a:r>
          </a:p>
          <a:p>
            <a:r>
              <a:rPr lang="en-US" sz="2400" dirty="0" smtClean="0"/>
              <a:t>Drag and Drop</a:t>
            </a:r>
          </a:p>
          <a:p>
            <a:r>
              <a:rPr lang="en-US" sz="2400" dirty="0" smtClean="0"/>
              <a:t>Local Storage </a:t>
            </a:r>
          </a:p>
          <a:p>
            <a:r>
              <a:rPr lang="en-US" sz="2400" dirty="0" smtClean="0"/>
              <a:t>Application Cache</a:t>
            </a:r>
          </a:p>
          <a:p>
            <a:r>
              <a:rPr lang="en-US" sz="2400" dirty="0" smtClean="0"/>
              <a:t>Web Workers</a:t>
            </a:r>
          </a:p>
          <a:p>
            <a:r>
              <a:rPr lang="en-US" sz="2400" dirty="0" smtClean="0"/>
              <a:t>Server Sent Events</a:t>
            </a:r>
          </a:p>
          <a:p>
            <a:r>
              <a:rPr lang="en-US" sz="2400" dirty="0" smtClean="0"/>
              <a:t>Audio &amp; Video-</a:t>
            </a:r>
          </a:p>
          <a:p>
            <a:r>
              <a:rPr lang="en-US" sz="2400" dirty="0" smtClean="0"/>
              <a:t>Canvas-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470151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Next lecture </a:t>
            </a: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Discussion on different HTML tags…………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0" name="Picture 4" descr="Asia Program on Quora ...">
            <a:extLst>
              <a:ext uri="{FF2B5EF4-FFF2-40B4-BE49-F238E27FC236}">
                <a16:creationId xmlns:a16="http://schemas.microsoft.com/office/drawing/2014/main" xmlns="" id="{A8A948C8-37F5-DDDA-D73D-5C670D899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170039" y="1536290"/>
            <a:ext cx="10127225" cy="3785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3187744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   Real Life Example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69477" y="2053883"/>
            <a:ext cx="6155348" cy="32428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A3895E9-6D49-41E4-FC89-5C01E78B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 fontScale="90000"/>
          </a:bodyPr>
          <a:lstStyle/>
          <a:p>
            <a:pPr algn="ctr"/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r>
              <a:rPr lang="en-IN" sz="6700" b="0" i="1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What is </a:t>
            </a:r>
            <a:r>
              <a:rPr lang="en-IN" sz="6700" i="1" dirty="0" smtClean="0">
                <a:solidFill>
                  <a:srgbClr val="000000"/>
                </a:solidFill>
                <a:highlight>
                  <a:srgbClr val="FFFF00"/>
                </a:highlight>
                <a:latin typeface="Segoe UI" panose="020B0502040204020203" pitchFamily="34" charset="0"/>
              </a:rPr>
              <a:t>HTML</a:t>
            </a:r>
            <a:r>
              <a:rPr lang="en-IN" sz="6700" b="0" i="1" dirty="0" smtClean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>?</a:t>
            </a:r>
            <a: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  <a:t/>
            </a:r>
            <a:br>
              <a:rPr lang="en-IN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Segoe UI" panose="020B0502040204020203" pitchFamily="34" charset="0"/>
              </a:rPr>
            </a:b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FEA00B-ECA6-72E2-13BC-2B54FC8B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endParaRPr lang="en-US" sz="2800" dirty="0" smtClean="0"/>
          </a:p>
          <a:p>
            <a:pPr marL="742950" indent="-742950" algn="l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HTML is the standard markup language for </a:t>
            </a:r>
            <a:r>
              <a:rPr lang="en-US" sz="2800" dirty="0" smtClean="0">
                <a:solidFill>
                  <a:srgbClr val="FF0000"/>
                </a:solidFill>
              </a:rPr>
              <a:t>web pages </a:t>
            </a:r>
            <a:r>
              <a:rPr lang="en-US" sz="2800" dirty="0" smtClean="0"/>
              <a:t>and </a:t>
            </a:r>
            <a:r>
              <a:rPr lang="en-US" sz="2800" dirty="0" smtClean="0">
                <a:solidFill>
                  <a:srgbClr val="FF0000"/>
                </a:solidFill>
              </a:rPr>
              <a:t>web applications</a:t>
            </a:r>
            <a:r>
              <a:rPr lang="en-US" sz="2800" dirty="0" smtClean="0"/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dirty="0" smtClean="0"/>
              <a:t>HTML stands for HYPERTEXT MARKUP LANGUAGE.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With HTML you can create your </a:t>
            </a:r>
            <a:r>
              <a:rPr lang="en-US" sz="2800" dirty="0" smtClean="0">
                <a:solidFill>
                  <a:srgbClr val="FF0000"/>
                </a:solidFill>
              </a:rPr>
              <a:t>Own Static Website</a:t>
            </a:r>
            <a:r>
              <a:rPr lang="en-US" sz="2800" dirty="0" smtClean="0"/>
              <a:t>.</a:t>
            </a:r>
          </a:p>
          <a:p>
            <a:pPr marL="742950" indent="-7429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smtClean="0"/>
              <a:t>This markup tells a web browser how to display the text, images and other form of multimedia on a webpage.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70346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011680" y="1294229"/>
            <a:ext cx="7222807" cy="48263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D2B76345-FB94-6B6D-4B3D-B88117B7FC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68615" y="504688"/>
            <a:ext cx="229269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57269" y="1280160"/>
            <a:ext cx="5438994" cy="40974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26369185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05243"/>
            <a:ext cx="10515600" cy="4671720"/>
          </a:xfrm>
        </p:spPr>
        <p:txBody>
          <a:bodyPr>
            <a:normAutofit/>
          </a:bodyPr>
          <a:lstStyle/>
          <a:p>
            <a:r>
              <a:rPr lang="en-US" b="1" dirty="0" smtClean="0"/>
              <a:t>HTML Element</a:t>
            </a:r>
          </a:p>
          <a:p>
            <a:r>
              <a:rPr lang="en-US" dirty="0" smtClean="0"/>
              <a:t>An </a:t>
            </a:r>
            <a:r>
              <a:rPr lang="en-US" b="1" dirty="0" smtClean="0"/>
              <a:t>HTML Tag</a:t>
            </a:r>
            <a:r>
              <a:rPr lang="en-US" dirty="0" smtClean="0"/>
              <a:t> with attributes and content is called </a:t>
            </a:r>
            <a:r>
              <a:rPr lang="en-US" b="1" dirty="0" smtClean="0"/>
              <a:t>HTML Element</a:t>
            </a:r>
            <a:r>
              <a:rPr lang="en-US" dirty="0" smtClean="0"/>
              <a:t>..</a:t>
            </a:r>
          </a:p>
          <a:p>
            <a:r>
              <a:rPr lang="en-US" dirty="0" smtClean="0"/>
              <a:t>Basically all </a:t>
            </a:r>
            <a:r>
              <a:rPr lang="en-US" b="1" dirty="0" smtClean="0"/>
              <a:t>HTML Elements</a:t>
            </a:r>
            <a:r>
              <a:rPr lang="en-US" dirty="0" smtClean="0"/>
              <a:t> are build using html tags.</a:t>
            </a:r>
          </a:p>
          <a:p>
            <a:pPr lvl="1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HTML elements are represented by tags</a:t>
            </a:r>
          </a:p>
          <a:p>
            <a:pPr lvl="2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Container Tag/ Pair Tag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Start and end tags are also called opening tags and closing tags. For ex &lt;b&gt; and &lt;/b&gt;</a:t>
            </a:r>
          </a:p>
          <a:p>
            <a:pPr lvl="2"/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Empty Tag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Only opening tag is used. </a:t>
            </a:r>
          </a:p>
          <a:p>
            <a:pPr lvl="2"/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For ex &lt;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br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&gt; or &lt;hr&gt;</a:t>
            </a:r>
          </a:p>
          <a:p>
            <a:endParaRPr lang="en-US" dirty="0" smtClean="0"/>
          </a:p>
          <a:p>
            <a:pPr lvl="2"/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06769"/>
            <a:ext cx="10515600" cy="4770194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HTML Tags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Tags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are used to add content in html, like text, headings, table, list links etc. 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Tags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along with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hlinkClick r:id="rId2"/>
              </a:rPr>
              <a:t>attributes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are core components of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latest version of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hlinkClick r:id="rId3"/>
              </a:rPr>
              <a:t>HTML5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includes 142 tags. 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HTML tags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are used to build webpage structure, like p, h1, h2, h3, address, b,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etc. 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Tags can have 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  <a:hlinkClick r:id="rId2"/>
              </a:rPr>
              <a:t>attributes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to add extra information.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588456" y="2194560"/>
            <a:ext cx="6112632" cy="3116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2E2BF7-61C7-05DC-E609-9AB694CCD68D}"/>
              </a:ext>
            </a:extLst>
          </p:cNvPr>
          <p:cNvSpPr>
            <a:spLocks noGrp="1"/>
          </p:cNvSpPr>
          <p:nvPr>
            <p:ph type="title"/>
          </p:nvPr>
        </p:nvSpPr>
        <p:spPr>
          <a:ln>
            <a:solidFill>
              <a:schemeClr val="accent2">
                <a:lumMod val="75000"/>
              </a:schemeClr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What do I need to create HTML?</a:t>
            </a:r>
            <a:endParaRPr lang="en-IN" sz="88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B80A528D-5A00-0220-DC74-41068876EF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83381"/>
            <a:ext cx="10360742" cy="4357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Computer</a:t>
            </a:r>
          </a:p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Text or HTML editor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: 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For ex, HTML editors are Dreamweaver,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SeaMonkey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, Coffee Cup, Text Pad etc. </a:t>
            </a:r>
          </a:p>
          <a:p>
            <a:pPr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The text editors are include Notepad(for windows), Pico(for Linux), or Simple text/ text Edit/Text.</a:t>
            </a:r>
          </a:p>
          <a:p>
            <a:pPr algn="just"/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Web Browser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. For Ex Internet Explorer of Firefox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3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977550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6846</TotalTime>
  <Words>164</Words>
  <Application>Microsoft Office PowerPoint</Application>
  <PresentationFormat>Custom</PresentationFormat>
  <Paragraphs>45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Office Theme</vt:lpstr>
      <vt:lpstr>Slide 1</vt:lpstr>
      <vt:lpstr>                Real Life Example</vt:lpstr>
      <vt:lpstr> What is HTML? </vt:lpstr>
      <vt:lpstr>Slide 4</vt:lpstr>
      <vt:lpstr> </vt:lpstr>
      <vt:lpstr>Slide 6</vt:lpstr>
      <vt:lpstr>Slide 7</vt:lpstr>
      <vt:lpstr>Slide 8</vt:lpstr>
      <vt:lpstr>What do I need to create HTML?</vt:lpstr>
      <vt:lpstr>Slide 10</vt:lpstr>
      <vt:lpstr>Slide 11</vt:lpstr>
      <vt:lpstr>HTML5</vt:lpstr>
      <vt:lpstr>Slide 13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lovi raj gupta</dc:creator>
  <cp:lastModifiedBy>BHARAT COMPUTERS</cp:lastModifiedBy>
  <cp:revision>11</cp:revision>
  <dcterms:created xsi:type="dcterms:W3CDTF">2024-12-19T08:47:23Z</dcterms:created>
  <dcterms:modified xsi:type="dcterms:W3CDTF">2025-01-15T03:35:18Z</dcterms:modified>
</cp:coreProperties>
</file>