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4012" r:id="rId2"/>
    <p:sldId id="4013" r:id="rId3"/>
    <p:sldId id="4025" r:id="rId4"/>
    <p:sldId id="4031" r:id="rId5"/>
    <p:sldId id="4034" r:id="rId6"/>
    <p:sldId id="4026" r:id="rId7"/>
    <p:sldId id="4029" r:id="rId8"/>
    <p:sldId id="4028" r:id="rId9"/>
    <p:sldId id="4035" r:id="rId10"/>
    <p:sldId id="4036" r:id="rId11"/>
    <p:sldId id="4037" r:id="rId12"/>
    <p:sldId id="4038" r:id="rId13"/>
    <p:sldId id="4039" r:id="rId14"/>
    <p:sldId id="4040" r:id="rId15"/>
    <p:sldId id="4041" r:id="rId16"/>
    <p:sldId id="4042" r:id="rId17"/>
    <p:sldId id="4043" r:id="rId18"/>
    <p:sldId id="4044" r:id="rId19"/>
    <p:sldId id="4030" r:id="rId20"/>
    <p:sldId id="40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Lecture-4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72"/>
            <a:ext cx="10515600" cy="472799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&lt;label&gt; Element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Notice the use of the &lt;label&gt; element in the example above.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&lt;label&gt; tag defines a label for many form 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 attribute of the &lt;label&gt; tag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equal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the id attribute of the &lt;input&gt; element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bind them together.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Radio Buttons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 &lt;input type="radio"&gt; defines a radio button.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42" y="1871003"/>
            <a:ext cx="10044332" cy="433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how the HTML code above will be displayed in a browser: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Choose your favorite Web language: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HTML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CSS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JavaScript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Checkboxes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&lt;input type="checkbox"&gt; defines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checkbox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Checkboxes let a user select ZERO or MORE options of a limited number of choices.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469" y="1280160"/>
            <a:ext cx="9650436" cy="47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3883" y="1730327"/>
            <a:ext cx="6218579" cy="277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Submit Button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&lt;input type="submit"&gt; defines a button for submitting the form data to a form-handler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Name Attribute for &lt;input&gt;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Notice that each input field must have a name attribute to be submitted.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 name attribute is omitted, the value of the input field will not be sent at all.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0671" y="970671"/>
            <a:ext cx="9580098" cy="566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1169" y="1575582"/>
            <a:ext cx="5836993" cy="328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Next lecture 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Discussion on different Tables…………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form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3460117-3B76-ED6C-CE93-FF10E030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9" y="0"/>
            <a:ext cx="11734101" cy="52372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HTML tables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To arrange data into rows and columns.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6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Define an HTML 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Each </a:t>
            </a:r>
            <a:r>
              <a:rPr lang="en-US" sz="36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table row 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is defined with a &lt;</a:t>
            </a:r>
            <a:r>
              <a:rPr lang="en-US" sz="3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tr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&gt; tag.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Each </a:t>
            </a:r>
            <a:r>
              <a:rPr lang="en-US" sz="36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table header 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is defined with a &lt;</a:t>
            </a:r>
            <a:r>
              <a:rPr lang="en-US" sz="3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</a:t>
            </a: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&gt; tag. Each table data/cell is defined with a &lt;td&gt; tag.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3739" y="1997612"/>
            <a:ext cx="5941621" cy="4468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DDFD2B-97C0-51A6-11C7-EC28E401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6122" y="6492875"/>
            <a:ext cx="4114800" cy="365125"/>
          </a:xfrm>
        </p:spPr>
        <p:txBody>
          <a:bodyPr/>
          <a:lstStyle/>
          <a:p>
            <a:r>
              <a:rPr lang="en-US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E7A9E94-9618-1AFE-C7B0-81056379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699BE967-9311-4DCA-9376-B71883C1847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ED46AB9-E00D-7160-CB92-1BF2CF84D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644" b="19303"/>
          <a:stretch/>
        </p:blipFill>
        <p:spPr>
          <a:xfrm>
            <a:off x="10506076" y="-7447"/>
            <a:ext cx="1137844" cy="1173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D8F2CDD-6A30-DF5A-4754-9006319F26B3}"/>
              </a:ext>
            </a:extLst>
          </p:cNvPr>
          <p:cNvSpPr txBox="1"/>
          <p:nvPr/>
        </p:nvSpPr>
        <p:spPr>
          <a:xfrm>
            <a:off x="815830" y="322760"/>
            <a:ext cx="72250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</a:t>
            </a:r>
            <a:r>
              <a:rPr lang="en-US" sz="4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table</a:t>
            </a:r>
            <a:endParaRPr lang="en-US" sz="4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773BBD8-CF9F-59E8-7D85-C74A9EB0E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42"/>
          <a:stretch/>
        </p:blipFill>
        <p:spPr>
          <a:xfrm>
            <a:off x="198539" y="1086916"/>
            <a:ext cx="10581313" cy="54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9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0493" y="1308295"/>
            <a:ext cx="630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Strong tag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97ACEF-471F-D47E-3DB4-0ECD1C36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0" y="1375732"/>
            <a:ext cx="11786532" cy="391385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An HTML form is used to collect user input. The user input is most often sent to a server for processing.</a:t>
            </a:r>
            <a:endParaRPr lang="en-US" dirty="0" smtClean="0"/>
          </a:p>
          <a:p>
            <a:pPr lvl="0"/>
            <a:endParaRPr lang="en-US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endParaRPr lang="en-US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HTML </a:t>
            </a:r>
            <a:r>
              <a:rPr lang="en-US" altLang="en-US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&lt;form&gt;</a:t>
            </a:r>
            <a:r>
              <a:rPr lang="en-US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 element is used to create an HTML form for user input:</a:t>
            </a:r>
            <a:endParaRPr lang="en-US" altLang="en-US" sz="1100" dirty="0" smtClean="0">
              <a:solidFill>
                <a:prstClr val="black"/>
              </a:solidFill>
              <a:latin typeface="Calibri"/>
            </a:endParaRPr>
          </a:p>
          <a:p>
            <a:pPr lvl="0"/>
            <a:r>
              <a:rPr lang="en-US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form elements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b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altLang="en-US" dirty="0" smtClean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altLang="en-US" sz="3200" dirty="0" smtClean="0">
              <a:solidFill>
                <a:prstClr val="black"/>
              </a:solidFill>
            </a:endParaRPr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&lt;input&gt; Element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 &lt;input&gt; element is the most used form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 &lt;input&gt; element can be displayed in many ways, depending on the type attribute.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4905" y="1139483"/>
            <a:ext cx="8190107" cy="369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4228"/>
            <a:ext cx="10515600" cy="488273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&lt;form&gt;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 &lt;label for="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"&gt;First name:&lt;/label&gt;&lt;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 &lt;input type="text" id="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 name="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"&gt;&lt;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 &lt;label for="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"&gt;Last name:&lt;/label&gt;&lt;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&gt;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  &lt;input type="text" id="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 name="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lname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"&gt;</a:t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&lt;/form&gt;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9086" y="3418449"/>
            <a:ext cx="2085975" cy="1912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9628</TotalTime>
  <Words>149</Words>
  <Application>Microsoft Office PowerPoint</Application>
  <PresentationFormat>Custom</PresentationFormat>
  <Paragraphs>53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16</cp:revision>
  <dcterms:created xsi:type="dcterms:W3CDTF">2024-12-19T08:47:23Z</dcterms:created>
  <dcterms:modified xsi:type="dcterms:W3CDTF">2025-01-22T03:58:10Z</dcterms:modified>
</cp:coreProperties>
</file>