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4" y="1905000"/>
            <a:ext cx="112038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25128"/>
            <a:ext cx="10391775" cy="67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" y="125128"/>
            <a:ext cx="12180871" cy="66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5878"/>
            <a:ext cx="1110043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96253"/>
            <a:ext cx="11309684" cy="66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1006"/>
            <a:ext cx="11839074" cy="66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1" y="1938337"/>
            <a:ext cx="11502189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211756"/>
            <a:ext cx="11097929" cy="65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67377"/>
            <a:ext cx="10410825" cy="67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24" y="86627"/>
            <a:ext cx="7835014" cy="67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Kshitiz</dc:creator>
  <cp:lastModifiedBy>Garg, Kshitiz</cp:lastModifiedBy>
  <cp:revision>15</cp:revision>
  <dcterms:created xsi:type="dcterms:W3CDTF">2017-01-24T15:37:27Z</dcterms:created>
  <dcterms:modified xsi:type="dcterms:W3CDTF">2017-01-24T15:47:12Z</dcterms:modified>
</cp:coreProperties>
</file>