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0" r:id="rId4"/>
    <p:sldId id="268" r:id="rId5"/>
    <p:sldId id="256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3F-EADA-43A8-8686-9839A8FA47D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0108" y="707608"/>
            <a:ext cx="4456497" cy="5827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5868" y="1018672"/>
            <a:ext cx="76232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CREATE </a:t>
            </a:r>
            <a:r>
              <a:rPr lang="en-US" sz="1200" b="1" dirty="0"/>
              <a:t>TABLE [</a:t>
            </a:r>
            <a:r>
              <a:rPr lang="en-US" sz="1200" b="1" dirty="0" err="1"/>
              <a:t>dbo</a:t>
            </a:r>
            <a:r>
              <a:rPr lang="en-US" sz="1200" b="1" dirty="0"/>
              <a:t>].[Product](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ProductCurrency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[Price]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ProductCode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ProductType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UnitsInStock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endParaRPr lang="en-US" sz="1200" dirty="0"/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].[Category](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CategoryName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ParentCategoryId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</a:t>
            </a:r>
            <a:r>
              <a:rPr lang="en-US" sz="1200" b="1" dirty="0" err="1"/>
              <a:t>ProductCategory</a:t>
            </a:r>
            <a:r>
              <a:rPr lang="en-US" sz="1200" b="1" dirty="0"/>
              <a:t>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b="1" dirty="0"/>
              <a:t>primary key (</a:t>
            </a:r>
            <a:r>
              <a:rPr lang="en-US" sz="1200" b="1" dirty="0" err="1"/>
              <a:t>CategoryId</a:t>
            </a:r>
            <a:r>
              <a:rPr lang="en-US" sz="1200" b="1" dirty="0"/>
              <a:t>, </a:t>
            </a:r>
            <a:r>
              <a:rPr lang="en-US" sz="1200" b="1" dirty="0" err="1"/>
              <a:t>ProductId</a:t>
            </a:r>
            <a:r>
              <a:rPr lang="en-US" sz="1200" b="1" dirty="0"/>
              <a:t>))</a:t>
            </a:r>
          </a:p>
          <a:p>
            <a:r>
              <a:rPr lang="en-US" sz="1200" dirty="0"/>
              <a:t>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977" y="0"/>
            <a:ext cx="726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 schema for Products, Categories and </a:t>
            </a:r>
            <a:r>
              <a:rPr lang="en-US" dirty="0" err="1" smtClean="0"/>
              <a:t>ProductCategory</a:t>
            </a:r>
            <a:r>
              <a:rPr lang="en-US" dirty="0" smtClean="0"/>
              <a:t>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on Products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7" y="442761"/>
            <a:ext cx="10325100" cy="62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36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Products resource (Bulk GET)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442761"/>
            <a:ext cx="10353675" cy="63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Product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25642"/>
            <a:ext cx="10287000" cy="60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/>
              <a:t>on Product resource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8" y="548638"/>
            <a:ext cx="10372725" cy="61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8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on Product resource</a:t>
            </a:r>
          </a:p>
        </p:txBody>
      </p:sp>
    </p:spTree>
    <p:extLst>
      <p:ext uri="{BB962C8B-B14F-4D97-AF65-F5344CB8AC3E}">
        <p14:creationId xmlns:p14="http://schemas.microsoft.com/office/powerpoint/2010/main" val="28438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8998" y="-11805"/>
            <a:ext cx="338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code structure and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0" y="1131119"/>
            <a:ext cx="3103044" cy="540443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47461" y="832736"/>
            <a:ext cx="3060834" cy="5827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55324" y="832735"/>
            <a:ext cx="2967090" cy="58279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73498" y="832736"/>
            <a:ext cx="2589196" cy="58279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7323" y="468063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</a:t>
            </a:r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3612" y="468063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Layer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03285" y="46806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DAO Layer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59" y="1010653"/>
            <a:ext cx="2701047" cy="5524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837" y="46340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Overall codebase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90" y="1010653"/>
            <a:ext cx="2646496" cy="5524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439" y="2238777"/>
            <a:ext cx="2341314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7856" y="0"/>
            <a:ext cx="406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 stack and open source libraries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518" y="860220"/>
            <a:ext cx="102928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Spring MVC and Jackson for building REST APIs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Spring framework (core, web, beans, </a:t>
            </a:r>
            <a:r>
              <a:rPr lang="en-US" sz="2000" dirty="0" err="1" smtClean="0"/>
              <a:t>aop</a:t>
            </a:r>
            <a:r>
              <a:rPr lang="en-US" sz="2000" dirty="0" smtClean="0"/>
              <a:t>, context, </a:t>
            </a:r>
            <a:r>
              <a:rPr lang="en-US" sz="2000" dirty="0" err="1" smtClean="0"/>
              <a:t>orm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) for DI, AOP, ORM, Transaction  etc.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 smtClean="0"/>
              <a:t>Springfox</a:t>
            </a:r>
            <a:r>
              <a:rPr lang="en-US" sz="2000" dirty="0" smtClean="0"/>
              <a:t> Swagger for REST API documentation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Spring security for basic </a:t>
            </a:r>
            <a:r>
              <a:rPr lang="en-US" sz="2000" dirty="0" smtClean="0"/>
              <a:t>authentication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Spring Retry for retrying DAO calls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FontTx/>
              <a:buAutoNum type="arabicPeriod"/>
            </a:pPr>
            <a:r>
              <a:rPr lang="en-US" sz="2000" dirty="0"/>
              <a:t>Hibernate with JPA </a:t>
            </a:r>
            <a:r>
              <a:rPr lang="en-US" sz="2000" dirty="0" smtClean="0"/>
              <a:t>conventions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Logback</a:t>
            </a:r>
            <a:r>
              <a:rPr lang="en-US" sz="2000" dirty="0" smtClean="0"/>
              <a:t> with SLF4J conventions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Mockito</a:t>
            </a:r>
            <a:r>
              <a:rPr lang="en-US" sz="2000" dirty="0" smtClean="0"/>
              <a:t>, </a:t>
            </a:r>
            <a:r>
              <a:rPr lang="en-US" sz="2000" dirty="0" err="1" smtClean="0"/>
              <a:t>PowerMockito</a:t>
            </a:r>
            <a:r>
              <a:rPr lang="en-US" sz="2000" dirty="0" smtClean="0"/>
              <a:t> and Junit for unit testing</a:t>
            </a:r>
          </a:p>
          <a:p>
            <a:pPr marL="342900" indent="-342900">
              <a:buFontTx/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SQL server as the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6080" y="0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and product CRUD operations as captured from swagger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1" y="654518"/>
            <a:ext cx="11077575" cy="6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on Categories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7" y="635267"/>
            <a:ext cx="11210925" cy="61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Categories resource (Bulk GET)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5" y="442761"/>
            <a:ext cx="11115675" cy="62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60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5" y="442761"/>
            <a:ext cx="11087100" cy="63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7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5" y="442761"/>
            <a:ext cx="11068050" cy="63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0" y="73429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on Category resource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" y="442761"/>
            <a:ext cx="11029950" cy="6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336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Kshitiz</dc:creator>
  <cp:lastModifiedBy>Garg, Kshitiz</cp:lastModifiedBy>
  <cp:revision>145</cp:revision>
  <dcterms:created xsi:type="dcterms:W3CDTF">2017-01-24T15:37:27Z</dcterms:created>
  <dcterms:modified xsi:type="dcterms:W3CDTF">2017-01-26T08:36:05Z</dcterms:modified>
</cp:coreProperties>
</file>