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0" r:id="rId4"/>
    <p:sldId id="261" r:id="rId5"/>
    <p:sldId id="256" r:id="rId6"/>
    <p:sldId id="257" r:id="rId7"/>
    <p:sldId id="258" r:id="rId8"/>
    <p:sldId id="259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3B3F-EADA-43A8-8686-9839A8FA47D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D604-29C1-4E94-8AE3-06DAE0B3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7558" y="1143800"/>
            <a:ext cx="76232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CREATE </a:t>
            </a:r>
            <a:r>
              <a:rPr lang="en-US" sz="1200" b="1" dirty="0"/>
              <a:t>TABLE [</a:t>
            </a:r>
            <a:r>
              <a:rPr lang="en-US" sz="1200" b="1" dirty="0" err="1"/>
              <a:t>dbo</a:t>
            </a:r>
            <a:r>
              <a:rPr lang="en-US" sz="1200" b="1" dirty="0"/>
              <a:t>].[Product](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ProductId</a:t>
            </a:r>
            <a:r>
              <a:rPr lang="en-US" sz="1200" dirty="0"/>
              <a:t>] BIGINT IDENTITY(1,1) </a:t>
            </a:r>
            <a:r>
              <a:rPr lang="en-US" sz="1200" b="1" dirty="0"/>
              <a:t>PRIMARY KEY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ProductDesc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ProductCurrency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[Price]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ProductCode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ProductType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UnitsInStock</a:t>
            </a:r>
            <a:r>
              <a:rPr lang="en-US" sz="1200" dirty="0"/>
              <a:t>] [</a:t>
            </a:r>
            <a:r>
              <a:rPr lang="en-US" sz="1200" dirty="0" err="1"/>
              <a:t>bigint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CreatedAt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LastModifiedAt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NULL)</a:t>
            </a:r>
          </a:p>
          <a:p>
            <a:endParaRPr lang="en-US" sz="1200" dirty="0"/>
          </a:p>
          <a:p>
            <a:r>
              <a:rPr lang="en-US" sz="1200" dirty="0"/>
              <a:t>GO</a:t>
            </a:r>
          </a:p>
          <a:p>
            <a:endParaRPr lang="en-US" sz="1200" dirty="0"/>
          </a:p>
          <a:p>
            <a:r>
              <a:rPr lang="en-US" sz="1200" b="1" dirty="0"/>
              <a:t>CREATE TABLE [</a:t>
            </a:r>
            <a:r>
              <a:rPr lang="en-US" sz="1200" b="1" dirty="0" err="1"/>
              <a:t>dbo</a:t>
            </a:r>
            <a:r>
              <a:rPr lang="en-US" sz="1200" b="1" dirty="0"/>
              <a:t>].[Category](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CategoryId</a:t>
            </a:r>
            <a:r>
              <a:rPr lang="en-US" sz="1200" dirty="0"/>
              <a:t>] BIGINT IDENTITY(1,1) </a:t>
            </a:r>
            <a:r>
              <a:rPr lang="en-US" sz="1200" b="1" dirty="0"/>
              <a:t>PRIMARY KEY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CategoryDesc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CategoryName</a:t>
            </a:r>
            <a:r>
              <a:rPr lang="en-US" sz="1200" dirty="0"/>
              <a:t>] </a:t>
            </a:r>
            <a:r>
              <a:rPr lang="en-US" sz="1200" b="1" dirty="0"/>
              <a:t>VARCHAR(450) 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ParentCategoryId</a:t>
            </a:r>
            <a:r>
              <a:rPr lang="en-US" sz="1200" dirty="0"/>
              <a:t>] [</a:t>
            </a:r>
            <a:r>
              <a:rPr lang="en-US" sz="1200" dirty="0" err="1"/>
              <a:t>bigint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CreatedAt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LastModifiedAt</a:t>
            </a:r>
            <a:r>
              <a:rPr lang="en-US" sz="1200" dirty="0"/>
              <a:t>] [</a:t>
            </a:r>
            <a:r>
              <a:rPr lang="en-US" sz="1200" dirty="0" err="1"/>
              <a:t>datetime</a:t>
            </a:r>
            <a:r>
              <a:rPr lang="en-US" sz="1200" dirty="0"/>
              <a:t>] </a:t>
            </a:r>
            <a:r>
              <a:rPr lang="en-US" sz="1200" b="1" dirty="0"/>
              <a:t>NOT NULL)</a:t>
            </a:r>
          </a:p>
          <a:p>
            <a:r>
              <a:rPr lang="en-US" sz="1200" dirty="0"/>
              <a:t>GO</a:t>
            </a:r>
          </a:p>
          <a:p>
            <a:endParaRPr lang="en-US" sz="1200" dirty="0"/>
          </a:p>
          <a:p>
            <a:r>
              <a:rPr lang="en-US" sz="1200" b="1" dirty="0"/>
              <a:t>CREATE TABLE [</a:t>
            </a:r>
            <a:r>
              <a:rPr lang="en-US" sz="1200" b="1" dirty="0" err="1"/>
              <a:t>dbo</a:t>
            </a:r>
            <a:r>
              <a:rPr lang="en-US" sz="1200" b="1" dirty="0"/>
              <a:t>].[</a:t>
            </a:r>
            <a:r>
              <a:rPr lang="en-US" sz="1200" b="1" dirty="0" err="1"/>
              <a:t>ProductCategory</a:t>
            </a:r>
            <a:r>
              <a:rPr lang="en-US" sz="1200" b="1" dirty="0"/>
              <a:t>](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CategoryId</a:t>
            </a:r>
            <a:r>
              <a:rPr lang="en-US" sz="1200" dirty="0"/>
              <a:t>] BIGINT </a:t>
            </a:r>
            <a:r>
              <a:rPr lang="en-US" sz="1200" b="1" dirty="0"/>
              <a:t>NOT NULL,</a:t>
            </a:r>
          </a:p>
          <a:p>
            <a:r>
              <a:rPr lang="en-US" sz="1200" dirty="0"/>
              <a:t>[</a:t>
            </a:r>
            <a:r>
              <a:rPr lang="en-US" sz="1200" dirty="0" err="1"/>
              <a:t>ProductId</a:t>
            </a:r>
            <a:r>
              <a:rPr lang="en-US" sz="1200" dirty="0"/>
              <a:t>] BIGINT </a:t>
            </a:r>
            <a:r>
              <a:rPr lang="en-US" sz="1200" b="1" dirty="0"/>
              <a:t>NOT NULL,</a:t>
            </a:r>
          </a:p>
          <a:p>
            <a:r>
              <a:rPr lang="en-US" sz="1200" b="1" dirty="0"/>
              <a:t>primary key (</a:t>
            </a:r>
            <a:r>
              <a:rPr lang="en-US" sz="1200" b="1" dirty="0" err="1"/>
              <a:t>CategoryId</a:t>
            </a:r>
            <a:r>
              <a:rPr lang="en-US" sz="1200" b="1" dirty="0"/>
              <a:t>, </a:t>
            </a:r>
            <a:r>
              <a:rPr lang="en-US" sz="1200" b="1" dirty="0" err="1"/>
              <a:t>ProductId</a:t>
            </a:r>
            <a:r>
              <a:rPr lang="en-US" sz="1200" b="1" dirty="0"/>
              <a:t>))</a:t>
            </a:r>
          </a:p>
          <a:p>
            <a:r>
              <a:rPr lang="en-US" sz="1200" dirty="0"/>
              <a:t>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0736" y="279134"/>
            <a:ext cx="310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Ecommerce SQL server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0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0993" y="259883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GET 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629215"/>
            <a:ext cx="11106150" cy="60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24" y="654517"/>
            <a:ext cx="7835014" cy="6203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993" y="259883"/>
            <a:ext cx="232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PUT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50770"/>
            <a:ext cx="10391775" cy="6126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993" y="259883"/>
            <a:ext cx="263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DELETE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12913" y="30800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3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4" y="1905000"/>
            <a:ext cx="11203806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993" y="259883"/>
            <a:ext cx="267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1" y="1938337"/>
            <a:ext cx="11502189" cy="2981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993" y="259883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3" y="596766"/>
            <a:ext cx="11858325" cy="6140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8745" y="227434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POST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654518"/>
            <a:ext cx="11100435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8745" y="227434"/>
            <a:ext cx="241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GET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8" y="702643"/>
            <a:ext cx="11309684" cy="6025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8745" y="227434"/>
            <a:ext cx="242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PUT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" y="779646"/>
            <a:ext cx="11839074" cy="6078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8745" y="227434"/>
            <a:ext cx="273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DELETE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8" y="741145"/>
            <a:ext cx="11097929" cy="6006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0993" y="259883"/>
            <a:ext cx="251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POST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Garg, Kshitiz</dc:creator>
  <cp:lastModifiedBy>Garg, Kshitiz</cp:lastModifiedBy>
  <cp:revision>35</cp:revision>
  <dcterms:created xsi:type="dcterms:W3CDTF">2017-01-24T15:37:27Z</dcterms:created>
  <dcterms:modified xsi:type="dcterms:W3CDTF">2017-01-24T16:40:42Z</dcterms:modified>
</cp:coreProperties>
</file>