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356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0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0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4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2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2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F6F4-6CA8-4806-B724-71A5A6108A0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0DDEA1-1A51-4C8C-AB54-C2830B0F1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8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42" y="1461997"/>
            <a:ext cx="9144000" cy="2387600"/>
          </a:xfrm>
        </p:spPr>
        <p:txBody>
          <a:bodyPr/>
          <a:lstStyle/>
          <a:p>
            <a:r>
              <a:rPr lang="en-US" dirty="0" smtClean="0"/>
              <a:t>Conference Registration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355" y="5012827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Lakshya Garg, B16CS012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Shashank Mohabia, B16CS035</a:t>
            </a:r>
          </a:p>
          <a:p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gave us an insight into working in software development with a new paradigm.</a:t>
            </a:r>
          </a:p>
          <a:p>
            <a:r>
              <a:rPr lang="en-US" dirty="0" smtClean="0"/>
              <a:t>It gave us the experience of coordinating and working into groups.</a:t>
            </a:r>
          </a:p>
          <a:p>
            <a:r>
              <a:rPr lang="en-US" dirty="0" smtClean="0"/>
              <a:t>Having a better command on OOPS is definitely one of the takeaways.</a:t>
            </a:r>
          </a:p>
          <a:p>
            <a:r>
              <a:rPr lang="en-US" dirty="0" smtClean="0"/>
              <a:t>Cross testing enabled us to learn to analyze and understand someone else’s code rather than our own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</a:p>
          <a:p>
            <a:r>
              <a:rPr lang="en-US" dirty="0" smtClean="0"/>
              <a:t>Storage of data</a:t>
            </a:r>
          </a:p>
          <a:p>
            <a:r>
              <a:rPr lang="en-US" dirty="0" smtClean="0"/>
              <a:t>Conference Registration for Users</a:t>
            </a:r>
          </a:p>
          <a:p>
            <a:r>
              <a:rPr lang="en-US" dirty="0" smtClean="0"/>
              <a:t>Conference Management for Admin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use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i="1" dirty="0"/>
              <a:t>User </a:t>
            </a:r>
            <a:r>
              <a:rPr lang="en-US" i="1" dirty="0" smtClean="0"/>
              <a:t>Login</a:t>
            </a:r>
          </a:p>
          <a:p>
            <a:pPr lvl="2"/>
            <a:r>
              <a:rPr lang="en-US" i="1" dirty="0"/>
              <a:t>User Registration</a:t>
            </a:r>
          </a:p>
          <a:p>
            <a:pPr lvl="2"/>
            <a:r>
              <a:rPr lang="en-US" i="1" dirty="0" smtClean="0"/>
              <a:t>Make </a:t>
            </a:r>
            <a:r>
              <a:rPr lang="en-US" i="1" dirty="0"/>
              <a:t>Payment</a:t>
            </a:r>
          </a:p>
          <a:p>
            <a:pPr lvl="2"/>
            <a:r>
              <a:rPr lang="en-US" i="1" dirty="0"/>
              <a:t>Modify Registration Details</a:t>
            </a:r>
          </a:p>
          <a:p>
            <a:pPr lvl="2"/>
            <a:r>
              <a:rPr lang="en-US" i="1" dirty="0"/>
              <a:t>Modify Conference </a:t>
            </a:r>
            <a:r>
              <a:rPr lang="en-US" i="1" dirty="0" smtClean="0"/>
              <a:t>Details</a:t>
            </a:r>
          </a:p>
          <a:p>
            <a:pPr lvl="2"/>
            <a:r>
              <a:rPr lang="en-US" i="1" dirty="0"/>
              <a:t>Modify Super User status</a:t>
            </a:r>
          </a:p>
          <a:p>
            <a:pPr lvl="2"/>
            <a:r>
              <a:rPr lang="en-US" i="1" dirty="0"/>
              <a:t>Create Conference</a:t>
            </a:r>
          </a:p>
          <a:p>
            <a:pPr lvl="2"/>
            <a:endParaRPr lang="en-US" b="1" i="1" dirty="0"/>
          </a:p>
          <a:p>
            <a:pPr lvl="2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07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database/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database stores mainly two modules User and Conference.</a:t>
            </a:r>
          </a:p>
          <a:p>
            <a:r>
              <a:rPr lang="en-US" dirty="0" smtClean="0"/>
              <a:t>Two files store the list of users and conference.</a:t>
            </a:r>
          </a:p>
          <a:p>
            <a:r>
              <a:rPr lang="en-US" dirty="0" smtClean="0"/>
              <a:t>Then further each user has its own file containing all the details and same exists for the conference.</a:t>
            </a:r>
          </a:p>
          <a:p>
            <a:r>
              <a:rPr lang="en-US" dirty="0" smtClean="0"/>
              <a:t>Both User and Conference module have some lists and hence they are stored in separate files for each user/conference.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could not be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program could have been hosted on a live server so that multiple instances could have run simultaneously.</a:t>
            </a:r>
          </a:p>
          <a:p>
            <a:r>
              <a:rPr lang="en-US" dirty="0" smtClean="0"/>
              <a:t>The database is not secured i.e. anybody can easily access the files as they are being stored on the local machine only.</a:t>
            </a:r>
          </a:p>
        </p:txBody>
      </p:sp>
    </p:spTree>
    <p:extLst>
      <p:ext uri="{BB962C8B-B14F-4D97-AF65-F5344CB8AC3E}">
        <p14:creationId xmlns:p14="http://schemas.microsoft.com/office/powerpoint/2010/main" val="16347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unit and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of the test cases were identified on the basis of the use cases and the program went thorough rigorous testing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Most of the test cases were accounted for but some cases might have been missed due to absence of automated testing.</a:t>
            </a:r>
          </a:p>
        </p:txBody>
      </p:sp>
    </p:spTree>
    <p:extLst>
      <p:ext uri="{BB962C8B-B14F-4D97-AF65-F5344CB8AC3E}">
        <p14:creationId xmlns:p14="http://schemas.microsoft.com/office/powerpoint/2010/main" val="2701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Stock Register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5046663"/>
            <a:ext cx="10515600" cy="1500187"/>
          </a:xfrm>
        </p:spPr>
        <p:txBody>
          <a:bodyPr/>
          <a:lstStyle/>
          <a:p>
            <a:r>
              <a:rPr lang="en-IN" dirty="0"/>
              <a:t>Sai Kishore </a:t>
            </a:r>
            <a:r>
              <a:rPr lang="en-IN" dirty="0" err="1"/>
              <a:t>Kesaram</a:t>
            </a:r>
            <a:r>
              <a:rPr lang="en-IN" dirty="0"/>
              <a:t> (B16CS028)</a:t>
            </a:r>
            <a:endParaRPr lang="en-US" dirty="0"/>
          </a:p>
          <a:p>
            <a:r>
              <a:rPr lang="en-IN" dirty="0" err="1"/>
              <a:t>Sairipally</a:t>
            </a:r>
            <a:r>
              <a:rPr lang="en-IN" dirty="0"/>
              <a:t> Sai Surya (B16CS029)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2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Use cases </a:t>
            </a:r>
            <a:r>
              <a:rPr lang="en-US" dirty="0" smtClean="0"/>
              <a:t>tested </a:t>
            </a:r>
            <a:r>
              <a:rPr lang="en-US" sz="2800" dirty="0" smtClean="0"/>
              <a:t>(as mentioned in SRS)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134600" cy="4588238"/>
          </a:xfrm>
        </p:spPr>
        <p:txBody>
          <a:bodyPr numCol="2">
            <a:noAutofit/>
          </a:bodyPr>
          <a:lstStyle/>
          <a:p>
            <a:pPr lvl="2">
              <a:lnSpc>
                <a:spcPct val="110000"/>
              </a:lnSpc>
            </a:pPr>
            <a:r>
              <a:rPr lang="en-IN" i="1" dirty="0" smtClean="0"/>
              <a:t>Login</a:t>
            </a:r>
          </a:p>
          <a:p>
            <a:pPr lvl="2">
              <a:lnSpc>
                <a:spcPct val="110000"/>
              </a:lnSpc>
            </a:pPr>
            <a:r>
              <a:rPr lang="en-IN" i="1" dirty="0" smtClean="0"/>
              <a:t>Homepage</a:t>
            </a:r>
            <a:endParaRPr lang="en-US" i="1" dirty="0"/>
          </a:p>
          <a:p>
            <a:pPr lvl="2">
              <a:lnSpc>
                <a:spcPct val="110000"/>
              </a:lnSpc>
            </a:pPr>
            <a:r>
              <a:rPr lang="en-IN" i="1" dirty="0" smtClean="0"/>
              <a:t>Purchasing goods not in stock</a:t>
            </a:r>
            <a:endParaRPr lang="en-US" i="1" dirty="0"/>
          </a:p>
          <a:p>
            <a:pPr lvl="2">
              <a:lnSpc>
                <a:spcPct val="110000"/>
              </a:lnSpc>
            </a:pPr>
            <a:r>
              <a:rPr lang="en-IN" i="1" dirty="0" smtClean="0"/>
              <a:t>Delivering goods to customers</a:t>
            </a:r>
            <a:endParaRPr lang="en-US" i="1" dirty="0"/>
          </a:p>
          <a:p>
            <a:pPr lvl="2">
              <a:lnSpc>
                <a:spcPct val="110000"/>
              </a:lnSpc>
            </a:pPr>
            <a:r>
              <a:rPr lang="en-IN" i="1" dirty="0" smtClean="0"/>
              <a:t>Logout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432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of the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16 functions were tested </a:t>
            </a:r>
          </a:p>
          <a:p>
            <a:r>
              <a:rPr lang="en-US" dirty="0" smtClean="0"/>
              <a:t>Most of them worked correctly but there were around 3-4 functions which failed on some of the test cases.</a:t>
            </a:r>
          </a:p>
          <a:p>
            <a:r>
              <a:rPr lang="en-US" dirty="0" smtClean="0"/>
              <a:t>The main flaw in the program we faced that it was a bit chaotic as the lists of all the goods in the store was just populated on the screen which was not user friendly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of the features/variables were hard coded and hence it would be difficult for the end user to modify program according to one’s needs.</a:t>
            </a:r>
          </a:p>
        </p:txBody>
      </p:sp>
    </p:spTree>
    <p:extLst>
      <p:ext uri="{BB962C8B-B14F-4D97-AF65-F5344CB8AC3E}">
        <p14:creationId xmlns:p14="http://schemas.microsoft.com/office/powerpoint/2010/main" val="14800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408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Conference Registration Management System</vt:lpstr>
      <vt:lpstr>Key features of the project</vt:lpstr>
      <vt:lpstr>List of use cases </vt:lpstr>
      <vt:lpstr>Structure of the database/ file system</vt:lpstr>
      <vt:lpstr>Things that could not be implemented</vt:lpstr>
      <vt:lpstr>Statistics of unit and system testing</vt:lpstr>
      <vt:lpstr>Stock Register</vt:lpstr>
      <vt:lpstr>List of Use cases tested (as mentioned in SRS)</vt:lpstr>
      <vt:lpstr>Statistics of the test cases</vt:lpstr>
      <vt:lpstr>Conclusion</vt:lpstr>
      <vt:lpstr>Thank you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development project title&gt;</dc:title>
  <dc:creator>Lakshya Garg;Shashank Mohabia</dc:creator>
  <cp:lastModifiedBy>Shashank Mohabia</cp:lastModifiedBy>
  <cp:revision>13</cp:revision>
  <dcterms:created xsi:type="dcterms:W3CDTF">2018-04-19T11:40:42Z</dcterms:created>
  <dcterms:modified xsi:type="dcterms:W3CDTF">2018-04-24T18:25:59Z</dcterms:modified>
</cp:coreProperties>
</file>