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4301-C10F-BE4B-AB8A-C58C271C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8385-1FCB-FF4E-830A-2722FFF1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8500-37FF-CC49-B208-6DE6678D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0776-2FDD-B747-8545-D093AF39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5944-8359-1F4D-8C76-C5FC1A2C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2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08F4-1807-1D4E-A45B-3529F7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251D-8ECB-874B-B0E8-8E852F6E9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DF59-4712-2047-8BF8-CA24A8D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A234-2366-8E4A-8655-5D7E6472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9656-B6E8-CE48-A5D1-3BD27D0E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96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D245C-20FC-3A42-B26A-AECCBFEB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C1CCF-6642-8B4D-92CE-253BBEBD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9974-BBFA-534A-BFED-1B179DE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3958-87A0-D94B-A384-660211E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746B-A435-A442-A58A-0F8F567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8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5F83-6428-B548-8C3B-A3AB69A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C2A4-E051-E54F-9874-C0835C8F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BEE3-34D4-F249-AFF4-4833BFF0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3E8A-4899-9442-9207-ADD949FF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402E-8333-2840-9734-78FB2DDC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28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A53E-11EB-D847-A263-692CC8B4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269AE-1043-4F44-9356-DEDE32FF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66FA-D829-D04D-AA57-0C1D9F25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D5E-D241-0A4E-9139-4014A81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478B-7EB4-3B45-8E95-F96E8E1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271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8ABD-F230-C947-B740-CF1CB3D2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F37E-4C34-5043-839E-BE63EACBE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DFD3-4ED4-6246-AD33-37CBA6C1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6A36-6C91-0A4D-A1C2-8F90D82C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E2CF-B28A-2749-9F97-F691A4D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FFDE-4D62-B749-8FAD-8B0AFB87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1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F79-C688-334A-9646-A616109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8DAA-D049-EC43-9B45-532EA604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ABA2E-E9BF-944C-A73F-376E61FEA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F395D-8D7B-864E-B320-429A861C3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76EB-1B0A-094B-9CB3-EFE582EB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9F7D3-FE8B-8C4E-9E34-66703DC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FB862-8063-D04B-A9A9-98774C7C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F0B5-11C1-5C4E-A22E-EB2A69AD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81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7AD7-EC12-DA41-9DE9-E274D11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D4CA9-54D8-9247-8FD7-4664820B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62AC-217D-804B-8765-E6C15394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D905-C89A-B14C-86B3-53EE892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73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854C9-9EE8-4046-BBC9-CD5068A1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211F-D8E5-734E-B207-D1D0B69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37A2D-F1B7-8A4A-B7AD-AC2281C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77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9843-0E87-A941-8C95-FC37796A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8349-B94F-CE45-A8C0-EF7C0C88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B1F9-8448-F64D-B08A-5236B972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C2F5-D0A1-6641-83F4-29AFF93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989D-90CA-F54F-8EA2-3FB61EA5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6EC0D-8AC5-8C4A-824E-CFB77CCA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406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8FE7-AD69-B74A-BF51-D2D055EB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CAE99-C316-DC46-9203-AD009F16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A797-B924-1D4B-B46E-823933A63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826D-3AC8-E648-A7C5-E6CAE76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4A91-12E0-3147-9C1F-6E6160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9BB7-9D6D-7248-9858-5FD2575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16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77457-21D4-C149-8ED7-A0E2579A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B632-91C2-BF4A-88BA-46D7D38B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93DB-6753-1C4D-A8EE-EA6CD9DBE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36CB-7D13-3F43-846D-7772D71A6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D46E-ED01-1449-9B53-05823428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00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8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400A-417E-E740-929A-98F1FD28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client-server model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EC1C-9083-8F4A-9739-D1A23E6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creates socket on startup</a:t>
            </a:r>
          </a:p>
          <a:p>
            <a:r>
              <a:rPr lang="en-US" dirty="0"/>
              <a:t>May serve several clients concurrently</a:t>
            </a:r>
          </a:p>
          <a:p>
            <a:r>
              <a:rPr lang="en-US" dirty="0"/>
              <a:t>A client should know the server IP and port</a:t>
            </a:r>
          </a:p>
          <a:p>
            <a:endParaRPr lang="en-TW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C4DEE1-4BB1-694D-A4A3-1452CF598BB9}"/>
              </a:ext>
            </a:extLst>
          </p:cNvPr>
          <p:cNvGrpSpPr/>
          <p:nvPr/>
        </p:nvGrpSpPr>
        <p:grpSpPr>
          <a:xfrm>
            <a:off x="2502614" y="4322851"/>
            <a:ext cx="2076236" cy="2076236"/>
            <a:chOff x="2667000" y="3069404"/>
            <a:chExt cx="2076236" cy="20762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1D0DCA-6B69-B344-9A1D-9153A592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3069404"/>
              <a:ext cx="2076236" cy="20762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5018A4-F3A2-D64F-8B0A-7AF55ABE914C}"/>
                </a:ext>
              </a:extLst>
            </p:cNvPr>
            <p:cNvSpPr/>
            <p:nvPr/>
          </p:nvSpPr>
          <p:spPr>
            <a:xfrm>
              <a:off x="2970243" y="3744183"/>
              <a:ext cx="78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dirty="0"/>
                <a:t>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94286-03BE-0E4E-A085-11FFF679D4F0}"/>
              </a:ext>
            </a:extLst>
          </p:cNvPr>
          <p:cNvGrpSpPr/>
          <p:nvPr/>
        </p:nvGrpSpPr>
        <p:grpSpPr>
          <a:xfrm>
            <a:off x="8003569" y="4682447"/>
            <a:ext cx="1357045" cy="1357045"/>
            <a:chOff x="8167955" y="3429000"/>
            <a:chExt cx="1357045" cy="13570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B019B-8759-7244-B406-8B82478B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55" y="3429000"/>
              <a:ext cx="1357045" cy="13570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F90F02-E693-C746-936B-E2046876E905}"/>
                </a:ext>
              </a:extLst>
            </p:cNvPr>
            <p:cNvSpPr/>
            <p:nvPr/>
          </p:nvSpPr>
          <p:spPr>
            <a:xfrm>
              <a:off x="8483493" y="3744183"/>
              <a:ext cx="725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dirty="0"/>
                <a:t>Client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53F9F3-DEAB-F841-8362-30FBDA3B0C8B}"/>
              </a:ext>
            </a:extLst>
          </p:cNvPr>
          <p:cNvSpPr/>
          <p:nvPr/>
        </p:nvSpPr>
        <p:spPr>
          <a:xfrm>
            <a:off x="7119932" y="4367264"/>
            <a:ext cx="3124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Connecting to : IP address,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9A79-0290-B640-8DC1-3263A693DBD3}"/>
              </a:ext>
            </a:extLst>
          </p:cNvPr>
          <p:cNvSpPr/>
          <p:nvPr/>
        </p:nvSpPr>
        <p:spPr>
          <a:xfrm>
            <a:off x="2098863" y="4313115"/>
            <a:ext cx="288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Listening at : IP address, Port</a:t>
            </a:r>
          </a:p>
        </p:txBody>
      </p:sp>
    </p:spTree>
    <p:extLst>
      <p:ext uri="{BB962C8B-B14F-4D97-AF65-F5344CB8AC3E}">
        <p14:creationId xmlns:p14="http://schemas.microsoft.com/office/powerpoint/2010/main" val="2700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498D-B522-A14D-8CEF-DB62741F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Python Server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CED-B82D-E84E-9307-FD33F293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328" y="1825625"/>
            <a:ext cx="884605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</a:t>
            </a:r>
            <a:r>
              <a:rPr lang="en-TW" sz="2000" dirty="0"/>
              <a:t>erver_socket = socket.socket(</a:t>
            </a:r>
            <a:r>
              <a:rPr lang="en-US" sz="2000" dirty="0" err="1"/>
              <a:t>socket.AF_INET</a:t>
            </a:r>
            <a:r>
              <a:rPr lang="en-US" sz="2000" dirty="0"/>
              <a:t>, </a:t>
            </a:r>
            <a:r>
              <a:rPr lang="en-US" sz="2000" dirty="0" err="1"/>
              <a:t>socket.SOCK_STREAM</a:t>
            </a:r>
            <a:r>
              <a:rPr lang="en-TW" sz="2000" dirty="0"/>
              <a:t>)</a:t>
            </a:r>
          </a:p>
          <a:p>
            <a:endParaRPr lang="en-TW" sz="2000" dirty="0"/>
          </a:p>
          <a:p>
            <a:r>
              <a:rPr lang="en-US" sz="2000" dirty="0"/>
              <a:t>s</a:t>
            </a:r>
            <a:r>
              <a:rPr lang="en-TW" sz="2000" dirty="0"/>
              <a:t>erver_socket.bind((</a:t>
            </a:r>
            <a:r>
              <a:rPr lang="en-US" sz="2000" dirty="0"/>
              <a:t>HOST, PORT</a:t>
            </a:r>
            <a:r>
              <a:rPr lang="en-TW" sz="2000" dirty="0"/>
              <a:t>))</a:t>
            </a:r>
          </a:p>
          <a:p>
            <a:endParaRPr lang="en-TW" sz="2000" dirty="0"/>
          </a:p>
          <a:p>
            <a:r>
              <a:rPr lang="en-US" sz="2000" dirty="0"/>
              <a:t>s</a:t>
            </a:r>
            <a:r>
              <a:rPr lang="en-TW" sz="2000" dirty="0"/>
              <a:t>erver_socket.listen(10) # 10 is backlog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lient_socket, addr = server_socket.accept()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lient_socket.recv() or </a:t>
            </a:r>
            <a:r>
              <a:rPr lang="en-US" sz="2000" dirty="0"/>
              <a:t>c</a:t>
            </a:r>
            <a:r>
              <a:rPr lang="en-TW" sz="2000" dirty="0"/>
              <a:t>lient_socket.send() or </a:t>
            </a:r>
            <a:r>
              <a:rPr lang="en-US" sz="2000" dirty="0"/>
              <a:t>c</a:t>
            </a:r>
            <a:r>
              <a:rPr lang="en-TW" sz="2000" dirty="0"/>
              <a:t>lient_socket.sendall()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lient_socket.close()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46D5-25AD-0346-8498-BBEF12A0482C}"/>
              </a:ext>
            </a:extLst>
          </p:cNvPr>
          <p:cNvSpPr/>
          <p:nvPr/>
        </p:nvSpPr>
        <p:spPr>
          <a:xfrm>
            <a:off x="838200" y="169068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09DC0-A5E4-1A44-875C-55C3634D2E73}"/>
              </a:ext>
            </a:extLst>
          </p:cNvPr>
          <p:cNvSpPr/>
          <p:nvPr/>
        </p:nvSpPr>
        <p:spPr>
          <a:xfrm>
            <a:off x="838199" y="247370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bind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29A7-BFCA-6E49-AA11-3119C9BE1969}"/>
              </a:ext>
            </a:extLst>
          </p:cNvPr>
          <p:cNvSpPr/>
          <p:nvPr/>
        </p:nvSpPr>
        <p:spPr>
          <a:xfrm>
            <a:off x="838198" y="3229145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listen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50BDA-114B-4D42-9B93-A2C61F409D6D}"/>
              </a:ext>
            </a:extLst>
          </p:cNvPr>
          <p:cNvSpPr/>
          <p:nvPr/>
        </p:nvSpPr>
        <p:spPr>
          <a:xfrm>
            <a:off x="838197" y="3984582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accept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F8EF9-94AC-CC47-9B42-E5B31C294AC1}"/>
              </a:ext>
            </a:extLst>
          </p:cNvPr>
          <p:cNvSpPr/>
          <p:nvPr/>
        </p:nvSpPr>
        <p:spPr>
          <a:xfrm>
            <a:off x="838196" y="4740019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Handle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97AED-5940-DA4F-B3B6-E16FA16593C7}"/>
              </a:ext>
            </a:extLst>
          </p:cNvPr>
          <p:cNvSpPr/>
          <p:nvPr/>
        </p:nvSpPr>
        <p:spPr>
          <a:xfrm>
            <a:off x="838195" y="5495456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Close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210BA-E4C5-EA4E-8CE8-CB857171FC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82821" y="2116476"/>
            <a:ext cx="1" cy="357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857B04-F008-0E42-BEC8-A5F67D4145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82820" y="2899496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E6FD9D-05DD-B242-8A8B-13044A355EB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82819" y="3654933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73178-6A29-3746-9CCB-BC00E62A24D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82818" y="4410370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584A2A-0836-4D4C-9CBF-4F234572592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682817" y="5165807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A58C-20B5-F04A-A3EC-87D30118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Python Client module</a:t>
            </a:r>
            <a:endParaRPr lang="en-TW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D1ABB5-F8D8-F342-A517-29A85944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328" y="1733159"/>
            <a:ext cx="88460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client</a:t>
            </a:r>
            <a:r>
              <a:rPr lang="en-TW" sz="2000" dirty="0"/>
              <a:t>_socket = socket.socket(</a:t>
            </a:r>
            <a:r>
              <a:rPr lang="en-US" sz="2000" dirty="0" err="1"/>
              <a:t>socket.AF_INET</a:t>
            </a:r>
            <a:r>
              <a:rPr lang="en-US" sz="2000" dirty="0"/>
              <a:t>, </a:t>
            </a:r>
            <a:r>
              <a:rPr lang="en-US" sz="2000" dirty="0" err="1"/>
              <a:t>socket.SOCK_STREAM</a:t>
            </a:r>
            <a:r>
              <a:rPr lang="en-TW" sz="2000" dirty="0"/>
              <a:t>)</a:t>
            </a:r>
          </a:p>
          <a:p>
            <a:endParaRPr lang="en-TW" sz="2000" dirty="0"/>
          </a:p>
          <a:p>
            <a:r>
              <a:rPr lang="en-US" sz="2000" dirty="0"/>
              <a:t>client </a:t>
            </a:r>
            <a:r>
              <a:rPr lang="en-TW" sz="2000" dirty="0"/>
              <a:t>_socket.connect((</a:t>
            </a:r>
            <a:r>
              <a:rPr lang="en-US" sz="2000" dirty="0"/>
              <a:t>HOST, PORT</a:t>
            </a:r>
            <a:r>
              <a:rPr lang="en-TW" sz="2000" dirty="0"/>
              <a:t>))</a:t>
            </a:r>
          </a:p>
          <a:p>
            <a:endParaRPr lang="en-TW" sz="2000" dirty="0"/>
          </a:p>
          <a:p>
            <a:r>
              <a:rPr lang="en-US" sz="2000" dirty="0"/>
              <a:t>packet = </a:t>
            </a:r>
            <a:r>
              <a:rPr lang="en-US" sz="2000" dirty="0" err="1"/>
              <a:t>client_socket.recv</a:t>
            </a:r>
            <a:r>
              <a:rPr lang="en-US" sz="2000" dirty="0"/>
              <a:t>(4096) # 4096 is buffer size </a:t>
            </a:r>
            <a:endParaRPr lang="en-TW" sz="2000" dirty="0"/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lient_socket.send(packet)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lient_socket.close()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659E2-2204-D043-8B0A-D2A220EFBFE3}"/>
              </a:ext>
            </a:extLst>
          </p:cNvPr>
          <p:cNvSpPr/>
          <p:nvPr/>
        </p:nvSpPr>
        <p:spPr>
          <a:xfrm>
            <a:off x="838200" y="169068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9938F-6BD1-FD4A-A2AE-08BC5819C9FD}"/>
              </a:ext>
            </a:extLst>
          </p:cNvPr>
          <p:cNvSpPr/>
          <p:nvPr/>
        </p:nvSpPr>
        <p:spPr>
          <a:xfrm>
            <a:off x="838199" y="247370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93741-5953-784A-BB02-9AD6B3202A20}"/>
              </a:ext>
            </a:extLst>
          </p:cNvPr>
          <p:cNvSpPr/>
          <p:nvPr/>
        </p:nvSpPr>
        <p:spPr>
          <a:xfrm>
            <a:off x="838198" y="3280515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receive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DF274-9D52-F245-A11D-A48993493E4C}"/>
              </a:ext>
            </a:extLst>
          </p:cNvPr>
          <p:cNvSpPr/>
          <p:nvPr/>
        </p:nvSpPr>
        <p:spPr>
          <a:xfrm>
            <a:off x="838197" y="4087322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send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22342-ED75-EB4E-A2D5-3AE75345322B}"/>
              </a:ext>
            </a:extLst>
          </p:cNvPr>
          <p:cNvSpPr/>
          <p:nvPr/>
        </p:nvSpPr>
        <p:spPr>
          <a:xfrm>
            <a:off x="838196" y="4883855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Close socket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0A089-50E4-4040-9183-ED734B96E02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82821" y="2116476"/>
            <a:ext cx="1" cy="357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0B53B-D6FD-4643-9363-B8831531223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82820" y="2899496"/>
            <a:ext cx="1" cy="381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2E82D3-8FC1-434E-B638-FFA8DE27ABB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82819" y="3706303"/>
            <a:ext cx="1" cy="381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087609-52F8-9047-B566-012AB73C535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82818" y="4513110"/>
            <a:ext cx="1" cy="370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CCB-D8AC-5F46-B9FC-C1F1C9C9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Video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6A8E-BA75-BE4E-9ECF-F21AA534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At server side</a:t>
            </a:r>
          </a:p>
          <a:p>
            <a:r>
              <a:rPr lang="en-TW" dirty="0"/>
              <a:t>With OpenCV get video frames of webcam</a:t>
            </a:r>
          </a:p>
          <a:p>
            <a:r>
              <a:rPr lang="en-TW" dirty="0"/>
              <a:t>With pickle serialize frame to byte data</a:t>
            </a:r>
          </a:p>
          <a:p>
            <a:r>
              <a:rPr lang="en-TW" dirty="0"/>
              <a:t>Pack each frame data using struct module</a:t>
            </a:r>
          </a:p>
          <a:p>
            <a:r>
              <a:rPr lang="en-TW" dirty="0"/>
              <a:t>Send data to client and display frame</a:t>
            </a:r>
          </a:p>
        </p:txBody>
      </p:sp>
    </p:spTree>
    <p:extLst>
      <p:ext uri="{BB962C8B-B14F-4D97-AF65-F5344CB8AC3E}">
        <p14:creationId xmlns:p14="http://schemas.microsoft.com/office/powerpoint/2010/main" val="38413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CCB-D8AC-5F46-B9FC-C1F1C9C9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Video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6A8E-BA75-BE4E-9ECF-F21AA534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At client side</a:t>
            </a:r>
          </a:p>
          <a:p>
            <a:r>
              <a:rPr lang="en-TW" dirty="0"/>
              <a:t>Receive packets and append them to data</a:t>
            </a:r>
          </a:p>
          <a:p>
            <a:r>
              <a:rPr lang="en-TW" dirty="0"/>
              <a:t>Unpack the data using struct module</a:t>
            </a:r>
          </a:p>
          <a:p>
            <a:r>
              <a:rPr lang="en-TW" dirty="0"/>
              <a:t>Load the frame using pickle</a:t>
            </a:r>
          </a:p>
          <a:p>
            <a:r>
              <a:rPr lang="en-TW" dirty="0"/>
              <a:t>Display the frame at client side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5180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278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client-server model</vt:lpstr>
      <vt:lpstr>Python Server module</vt:lpstr>
      <vt:lpstr>Python Client module</vt:lpstr>
      <vt:lpstr>Video data transmission</vt:lpstr>
      <vt:lpstr>Video data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2021-03-31T06:15:22Z</dcterms:created>
  <dcterms:modified xsi:type="dcterms:W3CDTF">2021-03-31T07:08:36Z</dcterms:modified>
</cp:coreProperties>
</file>