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300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  <a:p>
            <a:r>
              <a:rPr lang="en-US" dirty="0"/>
              <a:t>Space Complexity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Polynomial</a:t>
            </a:r>
          </a:p>
          <a:p>
            <a:pPr marL="365760" lvl="1" indent="0">
              <a:buNone/>
            </a:pPr>
            <a:r>
              <a:rPr lang="en-US" dirty="0"/>
              <a:t>1.X</a:t>
            </a:r>
            <a:r>
              <a:rPr lang="en-US" baseline="60000" dirty="0"/>
              <a:t>n</a:t>
            </a:r>
            <a:r>
              <a:rPr lang="en-US" dirty="0"/>
              <a:t> + 2.X</a:t>
            </a:r>
            <a:r>
              <a:rPr lang="en-US" baseline="60000" dirty="0"/>
              <a:t>n-1</a:t>
            </a:r>
            <a:r>
              <a:rPr lang="en-US" dirty="0"/>
              <a:t> + 3.X</a:t>
            </a:r>
            <a:r>
              <a:rPr lang="en-US" baseline="60000" dirty="0"/>
              <a:t>n-2</a:t>
            </a:r>
            <a:r>
              <a:rPr lang="en-US" dirty="0"/>
              <a:t> + .. + n.X</a:t>
            </a:r>
            <a:r>
              <a:rPr lang="en-US" baseline="60000" dirty="0"/>
              <a:t>1</a:t>
            </a:r>
          </a:p>
          <a:p>
            <a:r>
              <a:rPr lang="en-US" dirty="0"/>
              <a:t>Sieve of Eratosthenes</a:t>
            </a:r>
          </a:p>
          <a:p>
            <a:r>
              <a:rPr lang="en-US"/>
              <a:t>Power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0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  <a:br>
              <a:rPr lang="en-US" dirty="0"/>
            </a:br>
            <a:r>
              <a:rPr lang="en-US" dirty="0"/>
              <a:t>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</a:t>
            </a:r>
            <a:br>
              <a:rPr lang="en-US" dirty="0"/>
            </a:br>
            <a:r>
              <a:rPr lang="en-US" dirty="0"/>
              <a:t>case of recursion?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8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Amount of time/space taken by the algorithm to run as a function of the input size</a:t>
            </a:r>
          </a:p>
          <a:p>
            <a:pPr marL="6858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Bubble vs Merge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2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Factorial</a:t>
            </a:r>
          </a:p>
          <a:p>
            <a:r>
              <a:rPr lang="en-US" dirty="0"/>
              <a:t>Bubble Sort, Selection Sort, Insertion Sort</a:t>
            </a:r>
          </a:p>
          <a:p>
            <a:r>
              <a:rPr lang="en-US" dirty="0"/>
              <a:t>Merge Sort and Quick Sort</a:t>
            </a:r>
          </a:p>
          <a:p>
            <a:r>
              <a:rPr lang="en-US" dirty="0"/>
              <a:t>Fibonacci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endParaRPr lang="nn-NO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nn-NO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640080" lvl="2" indent="0">
              <a:buNone/>
            </a:pPr>
            <a:r>
              <a:rPr lang="nb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k;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some operation taking time c.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 some operation taking time c’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/>
              <a:t>Time Complexity for some K &lt;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endParaRPr lang="nn-NO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nn-NO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N;){</a:t>
            </a:r>
          </a:p>
          <a:p>
            <a:pPr marL="640080" lvl="2" indent="0">
              <a:buNone/>
            </a:pPr>
            <a:r>
              <a:rPr lang="nb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k; </a:t>
            </a:r>
            <a:r>
              <a:rPr lang="nb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some operation taking time c.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 indent="0">
              <a:buNone/>
            </a:pP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 += k;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/>
              <a:t>Time Complexity for some K &lt; N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MaximumInArray</a:t>
            </a:r>
            <a:endParaRPr lang="en-US" dirty="0"/>
          </a:p>
          <a:p>
            <a:r>
              <a:rPr lang="en-US" dirty="0" err="1"/>
              <a:t>CheckDuplicate</a:t>
            </a:r>
            <a:endParaRPr lang="en-US" dirty="0"/>
          </a:p>
          <a:p>
            <a:r>
              <a:rPr lang="en-US" dirty="0"/>
              <a:t>Intersection of arrays (two)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9193</TotalTime>
  <Words>212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2</vt:lpstr>
      <vt:lpstr>1_CB FINAL</vt:lpstr>
      <vt:lpstr>Complexity</vt:lpstr>
      <vt:lpstr>Merge Sort </vt:lpstr>
      <vt:lpstr>Quick Sort </vt:lpstr>
      <vt:lpstr>Order Complexity Analysis</vt:lpstr>
      <vt:lpstr>Experimental Analysis</vt:lpstr>
      <vt:lpstr>Theoretical Analysis</vt:lpstr>
      <vt:lpstr>Complexity Analysis</vt:lpstr>
      <vt:lpstr>Complexity Analysis</vt:lpstr>
      <vt:lpstr>Think</vt:lpstr>
      <vt:lpstr>Lets write some code</vt:lpstr>
      <vt:lpstr>ArrayList &amp; StringBuilder</vt:lpstr>
      <vt:lpstr>Space complexity?</vt:lpstr>
      <vt:lpstr>What in  case of recursion?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Rishab Kapoor</cp:lastModifiedBy>
  <cp:revision>101</cp:revision>
  <dcterms:created xsi:type="dcterms:W3CDTF">2015-07-22T14:28:33Z</dcterms:created>
  <dcterms:modified xsi:type="dcterms:W3CDTF">2017-01-27T07:22:46Z</dcterms:modified>
</cp:coreProperties>
</file>