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0"/>
  </p:notesMasterIdLst>
  <p:sldIdLst>
    <p:sldId id="300" r:id="rId2"/>
    <p:sldId id="322" r:id="rId3"/>
    <p:sldId id="323" r:id="rId4"/>
    <p:sldId id="324" r:id="rId5"/>
    <p:sldId id="325" r:id="rId6"/>
    <p:sldId id="326" r:id="rId7"/>
    <p:sldId id="328" r:id="rId8"/>
    <p:sldId id="336" r:id="rId9"/>
    <p:sldId id="329" r:id="rId10"/>
    <p:sldId id="330" r:id="rId11"/>
    <p:sldId id="331" r:id="rId12"/>
    <p:sldId id="332" r:id="rId13"/>
    <p:sldId id="333" r:id="rId14"/>
    <p:sldId id="317" r:id="rId15"/>
    <p:sldId id="318" r:id="rId16"/>
    <p:sldId id="319" r:id="rId17"/>
    <p:sldId id="320" r:id="rId18"/>
    <p:sldId id="30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D52E5-B214-2A41-BD29-369565EA354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20A36-9443-E547-9BA9-AADA018A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56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30938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831704"/>
            <a:ext cx="3313355" cy="1578932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br>
              <a:rPr lang="en-US" dirty="0"/>
            </a:br>
            <a:br>
              <a:rPr lang="en-US" dirty="0"/>
            </a:br>
            <a:r>
              <a:rPr lang="en-US" dirty="0"/>
              <a:t>Lecture Title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277" y="715266"/>
            <a:ext cx="3325053" cy="5422103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4207" y="641083"/>
            <a:ext cx="2791993" cy="116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4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8714DF3-86AC-4011-BBCB-159D361877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74545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B6B06-6E22-40A6-BF5F-7B01555206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5464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7206BD5-5D94-4599-B334-D25178E51A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2303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35F4617-8195-498D-A18D-8F3FE6531D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3520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5BC230-D0DA-428C-B119-86767C0E10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7625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277" y="715266"/>
            <a:ext cx="3325053" cy="542210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4207" y="641083"/>
            <a:ext cx="2791993" cy="116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028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51" y="5834474"/>
            <a:ext cx="2321100" cy="6896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811241" y="362263"/>
            <a:ext cx="8667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8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OOPs 2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Stacks and Queues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Rishab Kapoor</a:t>
            </a:r>
          </a:p>
        </p:txBody>
      </p:sp>
    </p:spTree>
    <p:extLst>
      <p:ext uri="{BB962C8B-B14F-4D97-AF65-F5344CB8AC3E}">
        <p14:creationId xmlns:p14="http://schemas.microsoft.com/office/powerpoint/2010/main" val="601095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 </a:t>
            </a:r>
            <a:br>
              <a:rPr lang="en-US" dirty="0"/>
            </a:br>
            <a:r>
              <a:rPr lang="en-US" dirty="0"/>
              <a:t>and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34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members modifiers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Public</a:t>
            </a:r>
          </a:p>
          <a:p>
            <a:r>
              <a:rPr lang="en-US" dirty="0"/>
              <a:t>Protected</a:t>
            </a:r>
          </a:p>
          <a:p>
            <a:r>
              <a:rPr lang="en-US" dirty="0"/>
              <a:t>Private</a:t>
            </a:r>
          </a:p>
          <a:p>
            <a:r>
              <a:rPr lang="en-US" dirty="0"/>
              <a:t>Nothing(Friendly)</a:t>
            </a:r>
          </a:p>
          <a:p>
            <a:r>
              <a:rPr lang="en-US" dirty="0"/>
              <a:t>Final</a:t>
            </a:r>
          </a:p>
          <a:p>
            <a:r>
              <a:rPr lang="en-US" dirty="0"/>
              <a:t>Static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7206BD5-5D94-4599-B334-D25178E51AA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9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modifiers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Public</a:t>
            </a:r>
          </a:p>
          <a:p>
            <a:r>
              <a:rPr lang="en-US" dirty="0"/>
              <a:t>Protected</a:t>
            </a:r>
          </a:p>
          <a:p>
            <a:r>
              <a:rPr lang="en-US" dirty="0"/>
              <a:t>Private</a:t>
            </a:r>
          </a:p>
          <a:p>
            <a:r>
              <a:rPr lang="en-US" dirty="0"/>
              <a:t>Nothing(Friendly)</a:t>
            </a:r>
          </a:p>
          <a:p>
            <a:r>
              <a:rPr lang="en-US" dirty="0"/>
              <a:t>Abstract</a:t>
            </a:r>
          </a:p>
          <a:p>
            <a:r>
              <a:rPr lang="en-US" dirty="0"/>
              <a:t>Final</a:t>
            </a:r>
          </a:p>
          <a:p>
            <a:r>
              <a:rPr lang="en-US" dirty="0"/>
              <a:t>Static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7206BD5-5D94-4599-B334-D25178E51AA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3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modifiers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Public</a:t>
            </a:r>
          </a:p>
          <a:p>
            <a:r>
              <a:rPr lang="en-US" dirty="0"/>
              <a:t>Private</a:t>
            </a:r>
          </a:p>
          <a:p>
            <a:r>
              <a:rPr lang="en-US" dirty="0"/>
              <a:t>Nothing(Friendly)</a:t>
            </a:r>
          </a:p>
          <a:p>
            <a:r>
              <a:rPr lang="en-US" dirty="0"/>
              <a:t>Abstract</a:t>
            </a:r>
          </a:p>
          <a:p>
            <a:r>
              <a:rPr lang="en-US" dirty="0"/>
              <a:t>Final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7206BD5-5D94-4599-B334-D25178E51AA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3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Stack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25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endParaRPr lang="en-US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DynamicStack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extends Stack {</a:t>
            </a:r>
          </a:p>
          <a:p>
            <a:pPr marL="68580" indent="0">
              <a:buNone/>
            </a:pP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push(</a:t>
            </a:r>
            <a:r>
              <a:rPr lang="en-US" sz="2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	Exception;</a:t>
            </a:r>
          </a:p>
          <a:p>
            <a:pPr marL="6858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62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Queue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7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endParaRPr lang="en-US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DynamicQueue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extends Queue {</a:t>
            </a:r>
          </a:p>
          <a:p>
            <a:pPr marL="68580" indent="0">
              <a:buNone/>
            </a:pP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enqueue(</a:t>
            </a:r>
            <a:r>
              <a:rPr lang="en-US" sz="2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	Exception;</a:t>
            </a:r>
          </a:p>
          <a:p>
            <a:pPr marL="6858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71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Rishab Kapoo</a:t>
            </a:r>
            <a:r>
              <a:rPr lang="en-US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1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Reusability (of code and signature)</a:t>
            </a:r>
          </a:p>
          <a:p>
            <a:r>
              <a:rPr lang="en-US" dirty="0"/>
              <a:t>Extending functionality of an existing class</a:t>
            </a:r>
          </a:p>
          <a:p>
            <a:r>
              <a:rPr lang="en-US" dirty="0"/>
              <a:t>Add new methods and data members to the derived class</a:t>
            </a:r>
          </a:p>
          <a:p>
            <a:r>
              <a:rPr lang="en-US" dirty="0"/>
              <a:t>Override existing functions of base class in derived class.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20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Maintainability</a:t>
            </a:r>
          </a:p>
          <a:p>
            <a:r>
              <a:rPr lang="en-US" dirty="0"/>
              <a:t>Same name, many forms</a:t>
            </a:r>
          </a:p>
          <a:p>
            <a:r>
              <a:rPr lang="en-US" dirty="0"/>
              <a:t>Compile Time</a:t>
            </a:r>
          </a:p>
          <a:p>
            <a:pPr lvl="1"/>
            <a:r>
              <a:rPr lang="en-US" strike="sngStrike" dirty="0"/>
              <a:t>Operator Overloading</a:t>
            </a:r>
          </a:p>
          <a:p>
            <a:pPr lvl="1"/>
            <a:r>
              <a:rPr lang="en-US" dirty="0"/>
              <a:t>Function Overloading</a:t>
            </a:r>
          </a:p>
          <a:p>
            <a:pPr lvl="1"/>
            <a:r>
              <a:rPr lang="en-US" dirty="0"/>
              <a:t>Generics</a:t>
            </a:r>
          </a:p>
          <a:p>
            <a:r>
              <a:rPr lang="en-US" dirty="0"/>
              <a:t>Runtime</a:t>
            </a:r>
          </a:p>
          <a:p>
            <a:pPr lvl="1"/>
            <a:r>
              <a:rPr lang="en-US" dirty="0"/>
              <a:t>Virtual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0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Time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Operator Overloading</a:t>
            </a:r>
          </a:p>
          <a:p>
            <a:pPr lvl="1"/>
            <a:r>
              <a:rPr lang="en-US" dirty="0"/>
              <a:t>Not allowed in Java</a:t>
            </a:r>
          </a:p>
          <a:p>
            <a:r>
              <a:rPr lang="en-US" dirty="0"/>
              <a:t>Function Overloading</a:t>
            </a:r>
          </a:p>
          <a:p>
            <a:pPr lvl="1"/>
            <a:r>
              <a:rPr lang="en-US" dirty="0"/>
              <a:t>Many functions of same name but varying signature in the same class</a:t>
            </a:r>
          </a:p>
          <a:p>
            <a:pPr lvl="1"/>
            <a:r>
              <a:rPr lang="en-US" dirty="0"/>
              <a:t>Return type not part of signature</a:t>
            </a:r>
          </a:p>
          <a:p>
            <a:pPr lvl="1"/>
            <a:r>
              <a:rPr lang="en-US" dirty="0" err="1"/>
              <a:t>Varargs</a:t>
            </a:r>
            <a:r>
              <a:rPr lang="en-US" dirty="0"/>
              <a:t>?</a:t>
            </a:r>
          </a:p>
          <a:p>
            <a:r>
              <a:rPr lang="en-US" dirty="0"/>
              <a:t>Generics - Later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3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Overriding base class functions </a:t>
            </a:r>
          </a:p>
          <a:p>
            <a:pPr lvl="1"/>
            <a:r>
              <a:rPr lang="en-US" dirty="0"/>
              <a:t>All functions in Java are by default virtual, hence over-rideable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Collections</a:t>
            </a:r>
          </a:p>
          <a:p>
            <a:r>
              <a:rPr lang="en-US" dirty="0"/>
              <a:t>Functions accepting parameters</a:t>
            </a:r>
          </a:p>
          <a:p>
            <a:r>
              <a:rPr lang="en-US" dirty="0"/>
              <a:t>Final, Abstract, Static implications?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8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Context</a:t>
            </a:r>
          </a:p>
          <a:p>
            <a:pPr lvl="1"/>
            <a:r>
              <a:rPr lang="en-US" dirty="0"/>
              <a:t>P – parent class</a:t>
            </a:r>
          </a:p>
          <a:p>
            <a:pPr lvl="1"/>
            <a:r>
              <a:rPr lang="en-US" dirty="0"/>
              <a:t>C – child class</a:t>
            </a:r>
          </a:p>
          <a:p>
            <a:r>
              <a:rPr lang="en-US" dirty="0"/>
              <a:t>P </a:t>
            </a:r>
            <a:r>
              <a:rPr lang="en-US" dirty="0" err="1"/>
              <a:t>obj</a:t>
            </a:r>
            <a:r>
              <a:rPr lang="en-US" dirty="0"/>
              <a:t> = new P();</a:t>
            </a:r>
          </a:p>
          <a:p>
            <a:r>
              <a:rPr lang="en-US" dirty="0"/>
              <a:t>P </a:t>
            </a:r>
            <a:r>
              <a:rPr lang="en-US" dirty="0" err="1"/>
              <a:t>obj</a:t>
            </a:r>
            <a:r>
              <a:rPr lang="en-US" dirty="0"/>
              <a:t> = new C();</a:t>
            </a:r>
          </a:p>
          <a:p>
            <a:r>
              <a:rPr lang="en-US" strike="sngStrike" dirty="0"/>
              <a:t>C </a:t>
            </a:r>
            <a:r>
              <a:rPr lang="en-US" strike="sngStrike" dirty="0" err="1"/>
              <a:t>obj</a:t>
            </a:r>
            <a:r>
              <a:rPr lang="en-US" strike="sngStrike" dirty="0"/>
              <a:t> = new P();</a:t>
            </a:r>
          </a:p>
          <a:p>
            <a:r>
              <a:rPr lang="en-US" dirty="0"/>
              <a:t>C </a:t>
            </a:r>
            <a:r>
              <a:rPr lang="en-US" dirty="0" err="1"/>
              <a:t>obj</a:t>
            </a:r>
            <a:r>
              <a:rPr lang="en-US" dirty="0"/>
              <a:t> = new C();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1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Compiler has its eyes on the LHS or the reference.</a:t>
            </a:r>
          </a:p>
          <a:p>
            <a:pPr lvl="1"/>
            <a:r>
              <a:rPr lang="en-US" dirty="0"/>
              <a:t>Compiler will compile code congruent to the LHS.</a:t>
            </a:r>
          </a:p>
          <a:p>
            <a:r>
              <a:rPr lang="en-US" dirty="0"/>
              <a:t>JVM has its eyes on the RHS or the object that got created.</a:t>
            </a:r>
          </a:p>
          <a:p>
            <a:pPr lvl="1"/>
            <a:r>
              <a:rPr lang="en-US" dirty="0"/>
              <a:t>JVM will invoke functionality congruent to the RHS.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8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to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members</a:t>
            </a:r>
          </a:p>
          <a:p>
            <a:r>
              <a:rPr lang="en-US" dirty="0"/>
              <a:t>Static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7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Classes </a:t>
            </a:r>
            <a:br>
              <a:rPr lang="en-US" dirty="0"/>
            </a:br>
            <a:r>
              <a:rPr lang="en-US" dirty="0"/>
              <a:t>and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806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4938</TotalTime>
  <Words>288</Words>
  <Application>Microsoft Office PowerPoint</Application>
  <PresentationFormat>On-screen Show (4:3)</PresentationFormat>
  <Paragraphs>122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Consolas</vt:lpstr>
      <vt:lpstr>Wingdings 2</vt:lpstr>
      <vt:lpstr>1_CB FINAL</vt:lpstr>
      <vt:lpstr>OOPs 2</vt:lpstr>
      <vt:lpstr>Inheritance</vt:lpstr>
      <vt:lpstr>Polymorphism</vt:lpstr>
      <vt:lpstr>Compile Time Polymorphism</vt:lpstr>
      <vt:lpstr>Runtime Polymorphism</vt:lpstr>
      <vt:lpstr>Runtime Polymorphism</vt:lpstr>
      <vt:lpstr>Runtime Polymorphism</vt:lpstr>
      <vt:lpstr>Exceptions to Rule</vt:lpstr>
      <vt:lpstr>Final Classes  and Functions</vt:lpstr>
      <vt:lpstr>Abstract Classes  and Functions</vt:lpstr>
      <vt:lpstr>Data members modifiers</vt:lpstr>
      <vt:lpstr>Function modifiers</vt:lpstr>
      <vt:lpstr>Class modifiers</vt:lpstr>
      <vt:lpstr>Dynamic Stack </vt:lpstr>
      <vt:lpstr>Stack Class</vt:lpstr>
      <vt:lpstr>Dynamic Queue </vt:lpstr>
      <vt:lpstr>Queue Class</vt:lpstr>
      <vt:lpstr>Thank you</vt:lpstr>
    </vt:vector>
  </TitlesOfParts>
  <Company>Coding Blocks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Crux Lecture -7</dc:title>
  <dc:creator>Manisha Khattar</dc:creator>
  <cp:lastModifiedBy>Rishab Kapoor</cp:lastModifiedBy>
  <cp:revision>192</cp:revision>
  <dcterms:created xsi:type="dcterms:W3CDTF">2015-07-22T14:28:33Z</dcterms:created>
  <dcterms:modified xsi:type="dcterms:W3CDTF">2017-01-30T10:27:51Z</dcterms:modified>
</cp:coreProperties>
</file>