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3"/>
  </p:notesMasterIdLst>
  <p:sldIdLst>
    <p:sldId id="300" r:id="rId2"/>
    <p:sldId id="337" r:id="rId3"/>
    <p:sldId id="338" r:id="rId4"/>
    <p:sldId id="340" r:id="rId5"/>
    <p:sldId id="339" r:id="rId6"/>
    <p:sldId id="341" r:id="rId7"/>
    <p:sldId id="342" r:id="rId8"/>
    <p:sldId id="345" r:id="rId9"/>
    <p:sldId id="343" r:id="rId10"/>
    <p:sldId id="344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D52E5-B214-2A41-BD29-369565EA354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20A36-9443-E547-9BA9-AADA018A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30938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831704"/>
            <a:ext cx="3313355" cy="1578932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Lecture Title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Arial" panose="020B0604020202020204" pitchFamily="34" charset="0"/>
              <a:buChar char="•"/>
              <a:tabLst/>
              <a:defRPr sz="1800" baseline="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Lecture Topic 1</a:t>
            </a:r>
          </a:p>
          <a:p>
            <a:r>
              <a:rPr lang="en-US" dirty="0"/>
              <a:t>Lecture Topic 2</a:t>
            </a:r>
          </a:p>
          <a:p>
            <a:r>
              <a:rPr lang="en-US" dirty="0"/>
              <a:t>Lecture Topic 3</a:t>
            </a:r>
          </a:p>
          <a:p>
            <a:endParaRPr lang="en-US" dirty="0"/>
          </a:p>
        </p:txBody>
      </p:sp>
      <p:sp>
        <p:nvSpPr>
          <p:cNvPr id="74" name="Rectangle 73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84" name="Rectangle 83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4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8714DF3-86AC-4011-BBCB-159D36187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74545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B6B06-6E22-40A6-BF5F-7B01555206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546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7206BD5-5D94-4599-B334-D25178E51A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23032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35F4617-8195-498D-A18D-8F3FE6531D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35205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/>
          <a:lstStyle>
            <a:lvl1pPr>
              <a:defRPr lang="en-US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E5BC230-D0DA-428C-B119-86767C0E10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176252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 userDrawn="1"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96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2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34" name="Rectangle 13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31" name="Rectangle 13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5" name="Rectangle 12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7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1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/>
          <p:cNvSpPr/>
          <p:nvPr userDrawn="1"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/>
          <p:cNvSpPr/>
          <p:nvPr userDrawn="1"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139" name="Title 1"/>
          <p:cNvSpPr>
            <a:spLocks noGrp="1"/>
          </p:cNvSpPr>
          <p:nvPr>
            <p:ph type="ctrTitle" hasCustomPrompt="1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43" name="Rectangle 142"/>
          <p:cNvSpPr/>
          <p:nvPr userDrawn="1"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671028" y="5718006"/>
            <a:ext cx="2371006" cy="329509"/>
          </a:xfrm>
        </p:spPr>
        <p:txBody>
          <a:bodyPr>
            <a:normAutofit/>
          </a:bodyPr>
          <a:lstStyle>
            <a:lvl1pPr marL="68580" indent="0" algn="r">
              <a:buNone/>
              <a:defRPr sz="1400" baseline="0">
                <a:solidFill>
                  <a:schemeClr val="tx2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Teacher Name</a:t>
            </a:r>
          </a:p>
        </p:txBody>
      </p:sp>
      <p:sp>
        <p:nvSpPr>
          <p:cNvPr id="147" name="Rectangle 146"/>
          <p:cNvSpPr/>
          <p:nvPr userDrawn="1"/>
        </p:nvSpPr>
        <p:spPr>
          <a:xfrm>
            <a:off x="4649096" y="6096998"/>
            <a:ext cx="3505200" cy="1330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</p:txBody>
      </p:sp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277" y="715266"/>
            <a:ext cx="3325053" cy="542210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4207" y="641083"/>
            <a:ext cx="2791993" cy="116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28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1" name="Picture 60" descr="CB_logo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1" y="5834474"/>
            <a:ext cx="2321100" cy="6896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11241" y="362263"/>
            <a:ext cx="8667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8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OOPs 3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Stacks and Queues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601095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Using Stacks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Enqueue Efficient</a:t>
            </a:r>
          </a:p>
          <a:p>
            <a:r>
              <a:rPr lang="en-US" dirty="0"/>
              <a:t>Dequeue Efficient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Rishab Kapoo</a:t>
            </a:r>
            <a:r>
              <a:rPr lang="en-US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1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</a:t>
            </a:r>
            <a:br>
              <a:rPr lang="en-US" dirty="0"/>
            </a:br>
            <a:r>
              <a:rPr lang="en-US" dirty="0"/>
              <a:t>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4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Contracts – to be honored</a:t>
            </a:r>
          </a:p>
          <a:p>
            <a:r>
              <a:rPr lang="en-US" dirty="0"/>
              <a:t>Helps in distribution of work</a:t>
            </a:r>
          </a:p>
          <a:p>
            <a:r>
              <a:rPr lang="en-US" dirty="0"/>
              <a:t>Enables multiple inheritance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07206BD5-5D94-4599-B334-D25178E51A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All methods are public and abstract</a:t>
            </a:r>
          </a:p>
          <a:p>
            <a:r>
              <a:rPr lang="en-US" dirty="0"/>
              <a:t>All data members are final and static</a:t>
            </a:r>
          </a:p>
          <a:p>
            <a:r>
              <a:rPr lang="en-US" dirty="0"/>
              <a:t>A non-abstract implementing class must implement all methods or remain abstract</a:t>
            </a:r>
          </a:p>
          <a:p>
            <a:r>
              <a:rPr lang="en-US" dirty="0"/>
              <a:t>An interface can extend another interface</a:t>
            </a:r>
          </a:p>
          <a:p>
            <a:r>
              <a:rPr lang="en-US" dirty="0"/>
              <a:t>Have no constructor – Can’t be “</a:t>
            </a:r>
            <a:r>
              <a:rPr lang="en-US" dirty="0" err="1"/>
              <a:t>newed</a:t>
            </a:r>
            <a:r>
              <a:rPr lang="en-US" dirty="0"/>
              <a:t>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0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–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Composition vs Inheritance</a:t>
            </a:r>
          </a:p>
          <a:p>
            <a:pPr lvl="1"/>
            <a:r>
              <a:rPr lang="en-US" dirty="0"/>
              <a:t>Flexible, Runtime tweakable reuse</a:t>
            </a:r>
          </a:p>
          <a:p>
            <a:r>
              <a:rPr lang="en-US" dirty="0"/>
              <a:t>Dependency Injection</a:t>
            </a:r>
          </a:p>
          <a:p>
            <a:pPr lvl="1"/>
            <a:r>
              <a:rPr lang="en-US" dirty="0"/>
              <a:t>Constructor Injection</a:t>
            </a:r>
          </a:p>
          <a:p>
            <a:pPr lvl="1"/>
            <a:r>
              <a:rPr lang="en-US" dirty="0"/>
              <a:t>Method Injection</a:t>
            </a:r>
          </a:p>
          <a:p>
            <a:pPr lvl="1"/>
            <a:r>
              <a:rPr lang="en-US" dirty="0"/>
              <a:t>Property Injection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Organization of code</a:t>
            </a:r>
          </a:p>
          <a:p>
            <a:r>
              <a:rPr lang="en-US" dirty="0"/>
              <a:t>Managing name collision</a:t>
            </a:r>
          </a:p>
          <a:p>
            <a:r>
              <a:rPr lang="en-US" dirty="0"/>
              <a:t>package and import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7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Nothing (Friendly)</a:t>
            </a:r>
          </a:p>
          <a:p>
            <a:r>
              <a:rPr lang="en-US" dirty="0"/>
              <a:t>Private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0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Given an expression check if brackets are balanced e.g. { a + [ b+ (c + d)] + (e + f) }</a:t>
            </a:r>
          </a:p>
          <a:p>
            <a:r>
              <a:rPr lang="en-US" dirty="0"/>
              <a:t>Reverse a queue</a:t>
            </a:r>
          </a:p>
          <a:p>
            <a:r>
              <a:rPr lang="en-US" dirty="0"/>
              <a:t>Reverse a stack with the help of another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7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Using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Push Efficient</a:t>
            </a:r>
          </a:p>
          <a:p>
            <a:r>
              <a:rPr lang="en-US" dirty="0"/>
              <a:t>Pop Efficient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98714DF3-86AC-4011-BBCB-159D361877B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9821</TotalTime>
  <Words>177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2</vt:lpstr>
      <vt:lpstr>1_CB FINAL</vt:lpstr>
      <vt:lpstr>OOPs 3</vt:lpstr>
      <vt:lpstr>Multiple Inheritance</vt:lpstr>
      <vt:lpstr>Interfaces</vt:lpstr>
      <vt:lpstr>Interfaces</vt:lpstr>
      <vt:lpstr>Interfaces – Dependency Injection</vt:lpstr>
      <vt:lpstr>Packages</vt:lpstr>
      <vt:lpstr>Packages &amp; Access Modifiers</vt:lpstr>
      <vt:lpstr>Questions</vt:lpstr>
      <vt:lpstr>Stack Using Queues</vt:lpstr>
      <vt:lpstr>Queue Using Stacks</vt:lpstr>
      <vt:lpstr>Thank you</vt:lpstr>
    </vt:vector>
  </TitlesOfParts>
  <Company>Coding Blocks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Crux Lecture -7</dc:title>
  <dc:creator>Manisha Khattar</dc:creator>
  <cp:lastModifiedBy>Rishab Kapoor</cp:lastModifiedBy>
  <cp:revision>209</cp:revision>
  <dcterms:created xsi:type="dcterms:W3CDTF">2015-07-22T14:28:33Z</dcterms:created>
  <dcterms:modified xsi:type="dcterms:W3CDTF">2017-02-02T08:14:49Z</dcterms:modified>
</cp:coreProperties>
</file>