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361" r:id="rId3"/>
    <p:sldId id="360" r:id="rId4"/>
    <p:sldId id="348" r:id="rId5"/>
    <p:sldId id="375" r:id="rId6"/>
    <p:sldId id="362" r:id="rId7"/>
    <p:sldId id="364" r:id="rId8"/>
    <p:sldId id="365" r:id="rId9"/>
    <p:sldId id="367" r:id="rId10"/>
    <p:sldId id="376" r:id="rId11"/>
    <p:sldId id="377" r:id="rId12"/>
    <p:sldId id="374" r:id="rId13"/>
    <p:sldId id="372" r:id="rId14"/>
    <p:sldId id="373" r:id="rId15"/>
    <p:sldId id="347" r:id="rId16"/>
    <p:sldId id="366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8750" autoAdjust="0"/>
  </p:normalViewPr>
  <p:slideViewPr>
    <p:cSldViewPr snapToGrid="0" snapToObjects="1">
      <p:cViewPr varScale="1">
        <p:scale>
          <a:sx n="68" d="100"/>
          <a:sy n="68" d="100"/>
        </p:scale>
        <p:origin x="12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  <a:p>
            <a:endParaRPr lang="en-US" dirty="0"/>
          </a:p>
          <a:p>
            <a:r>
              <a:rPr lang="en-US" dirty="0"/>
              <a:t>Linked list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else</a:t>
            </a:r>
            <a:r>
              <a:rPr lang="en-US" baseline="0" dirty="0"/>
              <a:t> we could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else</a:t>
            </a:r>
            <a:r>
              <a:rPr lang="en-US" baseline="0" dirty="0"/>
              <a:t> we could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difference</a:t>
            </a:r>
            <a:r>
              <a:rPr lang="en-US" baseline="0" dirty="0"/>
              <a:t> is that you will write a lot of important function in this class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B173C4A-806F-ED46-A5C8-F016C8ED3DBA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58F0-8F01-8B49-AD45-6D596029A72D}" type="datetime2">
              <a:rPr lang="en-IN" smtClean="0"/>
              <a:t>Monday, 26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0D3B-5B32-B743-B63F-BBC0FC8CCBEC}" type="datetime2">
              <a:rPr lang="en-IN" smtClean="0"/>
              <a:t>Monday, 26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89DF789-06A0-AC47-BD44-7032780B0EE1}" type="datetime2">
              <a:rPr lang="en-IN" smtClean="0"/>
              <a:t>Monday, 26 September 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B5E7-C0EA-244A-9555-63684CDF344F}" type="datetime2">
              <a:rPr lang="en-IN" smtClean="0"/>
              <a:t>Monday, 26 September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F108ED62-D2FB-5344-92E8-7955FF8C8527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135A-6303-A94E-9C2B-D3FA280EADB4}" type="datetime2">
              <a:rPr lang="en-IN" smtClean="0"/>
              <a:t>Monday, 26 September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4E9B-2504-4A44-B6D2-F5812BE85BBC}" type="datetime2">
              <a:rPr lang="en-IN" smtClean="0"/>
              <a:t>Monday, 26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C3EAD-AE77-8247-824B-4EEA31BA274D}" type="datetime2">
              <a:rPr lang="en-IN" smtClean="0"/>
              <a:t>Monday, 26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A1C5-9D0A-654C-A108-F458E95ECDE3}" type="datetime2">
              <a:rPr lang="en-IN" smtClean="0"/>
              <a:t>Monday, 26 September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8FB0-E82C-D847-ACAE-8CF690D51273}" type="datetime2">
              <a:rPr lang="en-IN" smtClean="0"/>
              <a:t>Monday, 26 September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E6E18D5-6E50-3945-9DCA-E6F51240709F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65" y="2600780"/>
            <a:ext cx="3464691" cy="1656440"/>
          </a:xfrm>
        </p:spPr>
        <p:txBody>
          <a:bodyPr>
            <a:normAutofit/>
          </a:bodyPr>
          <a:lstStyle/>
          <a:p>
            <a:r>
              <a:rPr lang="en-US" sz="3200" dirty="0"/>
              <a:t>Crux</a:t>
            </a:r>
            <a:br>
              <a:rPr lang="en-US" sz="3200" dirty="0"/>
            </a:br>
            <a:r>
              <a:rPr lang="en-US" sz="2200" dirty="0"/>
              <a:t>Lecture </a:t>
            </a:r>
            <a:r>
              <a:rPr lang="en-US" sz="2200"/>
              <a:t>-14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65" y="4421080"/>
            <a:ext cx="3603946" cy="1260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 -3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Trees -1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38743" y="1516828"/>
            <a:ext cx="3085804" cy="750981"/>
          </a:xfrm>
        </p:spPr>
        <p:txBody>
          <a:bodyPr/>
          <a:lstStyle/>
          <a:p>
            <a:fld id="{1B358644-93A6-544F-A2D6-1C006F80F04F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50" y="5679991"/>
            <a:ext cx="1489918" cy="365125"/>
          </a:xfrm>
        </p:spPr>
        <p:txBody>
          <a:bodyPr/>
          <a:lstStyle/>
          <a:p>
            <a:r>
              <a:rPr lang="en-US" dirty="0"/>
              <a:t>Sumeet Malik</a:t>
            </a:r>
          </a:p>
        </p:txBody>
      </p:sp>
    </p:spTree>
    <p:extLst>
      <p:ext uri="{BB962C8B-B14F-4D97-AF65-F5344CB8AC3E}">
        <p14:creationId xmlns:p14="http://schemas.microsoft.com/office/powerpoint/2010/main" val="28495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discuss few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Count number of nodes in a tree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DFFF4347-EC0A-C246-8ACF-5CE76C5D5860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Find the node with largest data in a tree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DDA77339-E21A-7947-9B4A-0B5978B7F696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Tree Important Properties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Degree of a Node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Depth of a Node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Height of Tree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625B0920-E53B-D24A-91E0-D36AE0FBD603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discuss few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Find Height of a Tree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Print all the elements at depth K.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DFFF4347-EC0A-C246-8ACF-5CE76C5D5860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Find number of Nodes greater than </a:t>
            </a:r>
            <a:r>
              <a:rPr lang="en-US"/>
              <a:t>an integer x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Find the node for which sum of the data of all children and the node itself is maximum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DDA77339-E21A-7947-9B4A-0B5978B7F696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A tree walk or traversal is a way of visiting all the nodes in a tree in a specified order.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71824" y="-27231"/>
            <a:ext cx="2270605" cy="251724"/>
          </a:xfrm>
        </p:spPr>
        <p:txBody>
          <a:bodyPr/>
          <a:lstStyle/>
          <a:p>
            <a:fld id="{83352089-2B1A-BC41-99F2-23C71A8DE975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code these tree traversals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Preorder Traversal(Recursive)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Preorder Traversal(Iterative)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Postorder</a:t>
            </a:r>
            <a:r>
              <a:rPr lang="en-US" dirty="0"/>
              <a:t> Traversal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Levelorder</a:t>
            </a:r>
            <a:r>
              <a:rPr lang="en-US" dirty="0"/>
              <a:t> Traversal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8B2F1C85-6D32-0E4C-B9ED-E49A4CF9D420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63179" y="35509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Sumeet Malik</a:t>
            </a:r>
          </a:p>
          <a:p>
            <a:r>
              <a:rPr lang="en-US">
                <a:solidFill>
                  <a:schemeClr val="tx2"/>
                </a:solidFill>
              </a:rPr>
              <a:t>Sumeet.malik1188@gmail.com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44513" y="-27231"/>
            <a:ext cx="2297916" cy="251724"/>
          </a:xfrm>
        </p:spPr>
        <p:txBody>
          <a:bodyPr/>
          <a:lstStyle/>
          <a:p>
            <a:fld id="{40729203-B53E-DD45-A4A3-78F649A06CC9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Placeholder 2" descr="codeBlocks_icons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r="8121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</p:spTree>
    <p:extLst>
      <p:ext uri="{BB962C8B-B14F-4D97-AF65-F5344CB8AC3E}">
        <p14:creationId xmlns:p14="http://schemas.microsoft.com/office/powerpoint/2010/main" val="14394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What’s common between a file system and a company’s organizational structure?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71824" y="-27231"/>
            <a:ext cx="2270605" cy="251724"/>
          </a:xfrm>
        </p:spPr>
        <p:txBody>
          <a:bodyPr/>
          <a:lstStyle/>
          <a:p>
            <a:fld id="{420D0F9B-A002-1749-8374-855E7291829A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Trees</a:t>
            </a:r>
            <a:endParaRPr lang="en-US" sz="3200" dirty="0"/>
          </a:p>
        </p:txBody>
      </p:sp>
      <p:pic>
        <p:nvPicPr>
          <p:cNvPr id="4" name="Content Placeholder 3" descr="300px-Breadth-first-tree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r="1124"/>
          <a:stretch>
            <a:fillRect/>
          </a:stretch>
        </p:blipFill>
        <p:spPr>
          <a:xfrm>
            <a:off x="1042988" y="1395413"/>
            <a:ext cx="6777037" cy="4437062"/>
          </a:xfrm>
        </p:spPr>
      </p:pic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 anchor="t"/>
          <a:lstStyle/>
          <a:p>
            <a:fld id="{5F5A2949-9B6F-AD41-946E-B736DC45DA50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Tree Terminologies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Node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Root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Children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Parent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Ancestor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Descendants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Sibling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Leaves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55D9E618-EF8C-3B44-9D67-111AB8D227AD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How to Implement a Node of a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58168" y="-27231"/>
            <a:ext cx="2284261" cy="251724"/>
          </a:xfrm>
        </p:spPr>
        <p:txBody>
          <a:bodyPr/>
          <a:lstStyle/>
          <a:p>
            <a:fld id="{FF9D2F9E-8FA5-EE47-8557-BE59FBF912AA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6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Node of a 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Public class node{</a:t>
            </a:r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68580" indent="0">
              <a:buNone/>
            </a:pPr>
            <a:r>
              <a:rPr lang="en-US" dirty="0"/>
              <a:t>    node[] children;</a:t>
            </a:r>
          </a:p>
          <a:p>
            <a:pPr marL="68580" indent="0">
              <a:buNone/>
            </a:pPr>
            <a:r>
              <a:rPr lang="en-US" dirty="0"/>
              <a:t>    node parent; //Optional 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A30C5256-9773-1640-B5A8-936F887D2DA4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a 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Use Nodes to create tree in every program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Define a Tree class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FDEDF5B7-763C-A143-9F40-A9B934EACBC5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Tree 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Tree {</a:t>
            </a:r>
          </a:p>
          <a:p>
            <a:pPr marL="68580" indent="0">
              <a:buNone/>
            </a:pPr>
            <a:r>
              <a:rPr lang="en-US" dirty="0"/>
              <a:t>  private node root;</a:t>
            </a:r>
          </a:p>
          <a:p>
            <a:pPr marL="68580" indent="0">
              <a:buNone/>
            </a:pP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size();</a:t>
            </a:r>
          </a:p>
          <a:p>
            <a:pPr marL="68580" indent="0">
              <a:buNone/>
            </a:pPr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</a:p>
          <a:p>
            <a:pPr marL="68580" indent="0">
              <a:buNone/>
            </a:pPr>
            <a:r>
              <a:rPr lang="en-US" dirty="0"/>
              <a:t>  </a:t>
            </a:r>
            <a:r>
              <a:rPr lang="en-US"/>
              <a:t>public T root</a:t>
            </a:r>
            <a:r>
              <a:rPr lang="en-US" dirty="0"/>
              <a:t>();</a:t>
            </a:r>
          </a:p>
          <a:p>
            <a:pPr marL="68580" indent="0">
              <a:buNone/>
            </a:pPr>
            <a:r>
              <a:rPr lang="en-US" dirty="0"/>
              <a:t>  private node parent(node);</a:t>
            </a:r>
          </a:p>
          <a:p>
            <a:pPr marL="68580" indent="0">
              <a:buNone/>
            </a:pPr>
            <a:r>
              <a:rPr lang="en-US" dirty="0"/>
              <a:t>  private node[] children(node);</a:t>
            </a:r>
          </a:p>
          <a:p>
            <a:pPr marL="68580" indent="0">
              <a:buNone/>
            </a:pPr>
            <a:r>
              <a:rPr lang="en-US" dirty="0"/>
              <a:t>  //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300C3FC3-44DE-9648-B04E-2947BCCE21BF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see how to input and output 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Write a function to take tree as input from user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Print out a tree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981252" y="-22886"/>
            <a:ext cx="2167923" cy="263166"/>
          </a:xfrm>
        </p:spPr>
        <p:txBody>
          <a:bodyPr/>
          <a:lstStyle/>
          <a:p>
            <a:fld id="{2652644C-1FC8-1B4D-AEEC-79EF72EF987F}" type="datetime2">
              <a:rPr lang="en-IN" smtClean="0"/>
              <a:t>Monday, 26 September 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16856</TotalTime>
  <Words>421</Words>
  <Application>Microsoft Office PowerPoint</Application>
  <PresentationFormat>On-screen Show (4:3)</PresentationFormat>
  <Paragraphs>129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2</vt:lpstr>
      <vt:lpstr>CB FINAL</vt:lpstr>
      <vt:lpstr>Crux Lecture -14</vt:lpstr>
      <vt:lpstr>What’s common between a file system and a company’s organizational structure? </vt:lpstr>
      <vt:lpstr>Trees</vt:lpstr>
      <vt:lpstr>Tree Terminologies</vt:lpstr>
      <vt:lpstr>How to Implement a Node of a Tree</vt:lpstr>
      <vt:lpstr>Node of a Tree</vt:lpstr>
      <vt:lpstr>How to Implement a Tree</vt:lpstr>
      <vt:lpstr>Tree class</vt:lpstr>
      <vt:lpstr>Lets see how to input and output Tree</vt:lpstr>
      <vt:lpstr>Lets discuss few problems</vt:lpstr>
      <vt:lpstr>Your Turn</vt:lpstr>
      <vt:lpstr>Tree Important Properties</vt:lpstr>
      <vt:lpstr>Lets discuss few problems</vt:lpstr>
      <vt:lpstr>Your Turn</vt:lpstr>
      <vt:lpstr>A tree walk or traversal is a way of visiting all the nodes in a tree in a specified order. </vt:lpstr>
      <vt:lpstr>Lets code these tree traversals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Sumeet Malik</cp:lastModifiedBy>
  <cp:revision>344</cp:revision>
  <cp:lastPrinted>2014-06-03T09:33:39Z</cp:lastPrinted>
  <dcterms:created xsi:type="dcterms:W3CDTF">2014-06-03T09:33:34Z</dcterms:created>
  <dcterms:modified xsi:type="dcterms:W3CDTF">2016-09-26T11:16:13Z</dcterms:modified>
</cp:coreProperties>
</file>