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369" r:id="rId3"/>
    <p:sldId id="374" r:id="rId4"/>
    <p:sldId id="375" r:id="rId5"/>
    <p:sldId id="376" r:id="rId6"/>
    <p:sldId id="377" r:id="rId7"/>
    <p:sldId id="329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465"/>
    <a:srgbClr val="555555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74825" autoAdjust="0"/>
  </p:normalViewPr>
  <p:slideViewPr>
    <p:cSldViewPr snapToGrid="0" snapToObjects="1">
      <p:cViewPr varScale="1">
        <p:scale>
          <a:sx n="54" d="100"/>
          <a:sy n="54" d="100"/>
        </p:scale>
        <p:origin x="18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  <a:p>
            <a:endParaRPr lang="en-US" dirty="0"/>
          </a:p>
          <a:p>
            <a:r>
              <a:rPr lang="en-US" dirty="0"/>
              <a:t>Linked list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12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head of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037606-95C8-0141-8FCF-073B900A7E79}" type="datetime2">
              <a:rPr lang="en-IN" smtClean="0"/>
              <a:t>Tuesday, 28 February 2017</a:t>
            </a:fld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492" y="1441682"/>
            <a:ext cx="7187512" cy="43909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868-549E-B741-90BD-4C7377F21486}" type="datetime2">
              <a:rPr lang="en-IN" smtClean="0"/>
              <a:t>Tuesday, 28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5904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605206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1A1B-D114-8442-9E0D-FF6BBB700FAE}" type="datetime2">
              <a:rPr lang="en-IN" smtClean="0"/>
              <a:t>Tuesday, 28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5B961BB-178C-A642-BBE5-B3A16E281145}" type="datetime2">
              <a:rPr lang="en-IN" smtClean="0"/>
              <a:t>Tuesday, 28 February 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  <p:pic>
        <p:nvPicPr>
          <p:cNvPr id="72" name="Picture 71" descr="CB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CAD6-66BB-8348-A6A2-6FF464030478}" type="datetime2">
              <a:rPr lang="en-IN" smtClean="0"/>
              <a:t>Tuesday, 28 February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</p:spPr>
        <p:txBody>
          <a:bodyPr/>
          <a:lstStyle/>
          <a:p>
            <a:fld id="{788F4870-9268-6A41-B605-3B66456B26CC}" type="datetime2">
              <a:rPr lang="en-IN" smtClean="0"/>
              <a:t>Tuesday, 28 February 2017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</p:spPr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721" y="2316009"/>
            <a:ext cx="35116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51168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6460" y="2316010"/>
            <a:ext cx="35038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6460" y="2974694"/>
            <a:ext cx="350389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C5F2-091D-034D-BF6D-CA8189F0CE33}" type="datetime2">
              <a:rPr lang="en-IN" smtClean="0"/>
              <a:t>Tuesday, 28 February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36460" y="5852160"/>
            <a:ext cx="350389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444A-20BD-594F-B59A-476310DE7CB0}" type="datetime2">
              <a:rPr lang="en-IN" smtClean="0"/>
              <a:t>Tuesday, 28 February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801F-AE70-C146-A2BD-F411F4E75F52}" type="datetime2">
              <a:rPr lang="en-IN" smtClean="0"/>
              <a:t>Tuesday, 28 February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2C3C-0F4A-2944-B246-05384A9284A6}" type="datetime2">
              <a:rPr lang="en-IN" smtClean="0"/>
              <a:t>Tuesday, 28 February 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295543" cy="1463153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09"/>
            <a:ext cx="3505200" cy="246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3A36-DC25-9747-89E2-FD0108EAD5E7}" type="datetime2">
              <a:rPr lang="en-IN" smtClean="0"/>
              <a:t>Tuesday, 28 February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73D104D-A027-D848-95F8-F249F8FBCBEB}" type="datetime2">
              <a:rPr lang="en-IN" smtClean="0"/>
              <a:t>Tuesday, 28 February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1" name="Picture 60" descr="CB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  <p:pic>
        <p:nvPicPr>
          <p:cNvPr id="62" name="Picture 61" descr="CB_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4665" y="2600780"/>
            <a:ext cx="3464691" cy="1656440"/>
          </a:xfrm>
        </p:spPr>
        <p:txBody>
          <a:bodyPr>
            <a:normAutofit/>
          </a:bodyPr>
          <a:lstStyle/>
          <a:p>
            <a:r>
              <a:rPr lang="en-US" sz="3200" dirty="0"/>
              <a:t>Crux</a:t>
            </a:r>
            <a:br>
              <a:rPr lang="en-US" sz="3200" dirty="0"/>
            </a:br>
            <a:r>
              <a:rPr lang="en-US" sz="2200" dirty="0"/>
              <a:t>Lecture </a:t>
            </a:r>
            <a:r>
              <a:rPr lang="en-US" sz="2200"/>
              <a:t>-16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4665" y="4421080"/>
            <a:ext cx="3603946" cy="12606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Structures -4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Trees -2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3084412" cy="750981"/>
          </a:xfrm>
        </p:spPr>
        <p:txBody>
          <a:bodyPr/>
          <a:lstStyle/>
          <a:p>
            <a:fld id="{E15583B3-814E-E446-AC04-7CDDE66D3042}" type="datetime2">
              <a:rPr lang="en-IN" smtClean="0"/>
              <a:t>Tuesday, 28 February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3422" y="5679991"/>
            <a:ext cx="1259746" cy="365125"/>
          </a:xfrm>
        </p:spPr>
        <p:txBody>
          <a:bodyPr/>
          <a:lstStyle/>
          <a:p>
            <a:r>
              <a:rPr lang="en-US"/>
              <a:t>Rishab Kapoor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5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Binary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DBD-EF7A-6D4C-B0F4-772ED3E48241}" type="datetime2">
              <a:rPr lang="en-IN" smtClean="0"/>
              <a:t>Tuesday, 28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3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Trees</a:t>
            </a:r>
            <a:endParaRPr lang="en-US" sz="32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/>
          <a:lstStyle/>
          <a:p>
            <a:fld id="{7334340D-4F5D-F748-AD34-E4D2A96BF980}" type="datetime2">
              <a:rPr lang="en-IN" smtClean="0"/>
              <a:t>Tuesday, 28 February 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3</a:t>
            </a:fld>
            <a:endParaRPr lang="en-US"/>
          </a:p>
        </p:txBody>
      </p:sp>
      <p:pic>
        <p:nvPicPr>
          <p:cNvPr id="9" name="Content Placeholder 5" descr="binary_tre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82" r="-10482"/>
          <a:stretch>
            <a:fillRect/>
          </a:stretch>
        </p:blipFill>
        <p:spPr>
          <a:xfrm>
            <a:off x="961663" y="1282568"/>
            <a:ext cx="7187512" cy="4390947"/>
          </a:xfrm>
        </p:spPr>
      </p:pic>
    </p:spTree>
    <p:extLst>
      <p:ext uri="{BB962C8B-B14F-4D97-AF65-F5344CB8AC3E}">
        <p14:creationId xmlns:p14="http://schemas.microsoft.com/office/powerpoint/2010/main" val="17786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Tree Node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Public class node{</a:t>
            </a:r>
          </a:p>
          <a:p>
            <a:pPr marL="6858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data;</a:t>
            </a:r>
          </a:p>
          <a:p>
            <a:pPr marL="68580" indent="0">
              <a:buNone/>
            </a:pPr>
            <a:r>
              <a:rPr lang="en-US" dirty="0"/>
              <a:t>    node left;</a:t>
            </a:r>
          </a:p>
          <a:p>
            <a:pPr marL="68580" indent="0">
              <a:buNone/>
            </a:pPr>
            <a:r>
              <a:rPr lang="en-US" dirty="0"/>
              <a:t>    node right;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/>
          <a:lstStyle/>
          <a:p>
            <a:fld id="{7112B22A-8760-EE4A-8D41-42DA94F2B408}" type="datetime2">
              <a:rPr lang="en-IN" smtClean="0"/>
              <a:t>Tuesday, 28 February 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Lets discuss a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Find diameter of a binary tree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/>
          <a:lstStyle/>
          <a:p>
            <a:fld id="{120221F5-7DE3-9C40-83BE-1002700BBA13}" type="datetime2">
              <a:rPr lang="en-IN" smtClean="0"/>
              <a:t>Tuesday, 28 February 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Your Turn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Find a node in Binary Tree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Mirror a binary tree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/>
          <a:lstStyle/>
          <a:p>
            <a:fld id="{62634681-963F-8C4C-BDAD-625D7AE2AD6B}" type="datetime2">
              <a:rPr lang="en-IN" smtClean="0"/>
              <a:t>Tuesday, 28 February 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8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Traversal for Binary Trees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3E7F8E-F5B3-904A-9B47-2595278C7D64}" type="datetime2">
              <a:rPr lang="en-IN" smtClean="0"/>
              <a:t>Tuesday, 28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Rishab Kapoo</a:t>
            </a:r>
            <a:r>
              <a:rPr lang="en-US">
                <a:solidFill>
                  <a:schemeClr val="tx2"/>
                </a:solidFill>
              </a:rPr>
              <a:t>r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>
                <a:solidFill>
                  <a:schemeClr val="tx2"/>
                </a:solidFill>
              </a:rPr>
              <a:t>Rishab.Kapoor.29@gmail.co</a:t>
            </a:r>
            <a:r>
              <a:rPr lang="en-US">
                <a:solidFill>
                  <a:schemeClr val="tx2"/>
                </a:solidFill>
              </a:rPr>
              <a:t>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908F-DB6C-D844-AC74-49F93CDE474E}" type="datetime2">
              <a:rPr lang="en-IN" smtClean="0"/>
              <a:t>Tuesday, 28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Placeholder 2" descr="codeBlocks_icons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r="8121"/>
          <a:stretch>
            <a:fillRect/>
          </a:stretch>
        </p:blipFill>
        <p:spPr>
          <a:xfrm>
            <a:off x="1004888" y="693738"/>
            <a:ext cx="3359150" cy="5468937"/>
          </a:xfrm>
        </p:spPr>
      </p:pic>
    </p:spTree>
    <p:extLst>
      <p:ext uri="{BB962C8B-B14F-4D97-AF65-F5344CB8AC3E}">
        <p14:creationId xmlns:p14="http://schemas.microsoft.com/office/powerpoint/2010/main" val="1439423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 FINAL.thmx</Template>
  <TotalTime>11498</TotalTime>
  <Words>137</Words>
  <Application>Microsoft Office PowerPoint</Application>
  <PresentationFormat>On-screen Show (4:3)</PresentationFormat>
  <Paragraphs>54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Wingdings</vt:lpstr>
      <vt:lpstr>Wingdings 2</vt:lpstr>
      <vt:lpstr>CB FINAL</vt:lpstr>
      <vt:lpstr>Crux Lecture -16</vt:lpstr>
      <vt:lpstr>Binary Trees</vt:lpstr>
      <vt:lpstr>Binary Trees</vt:lpstr>
      <vt:lpstr>Binary Tree Node</vt:lpstr>
      <vt:lpstr>Lets discuss a problem</vt:lpstr>
      <vt:lpstr>Your Turn</vt:lpstr>
      <vt:lpstr>Another Traversal for Binary Trees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Rishab Kapoor</cp:lastModifiedBy>
  <cp:revision>346</cp:revision>
  <cp:lastPrinted>2014-06-03T09:33:39Z</cp:lastPrinted>
  <dcterms:created xsi:type="dcterms:W3CDTF">2014-06-03T09:33:34Z</dcterms:created>
  <dcterms:modified xsi:type="dcterms:W3CDTF">2017-02-28T06:44:27Z</dcterms:modified>
</cp:coreProperties>
</file>