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1" r:id="rId3"/>
    <p:sldId id="384" r:id="rId4"/>
    <p:sldId id="383" r:id="rId5"/>
    <p:sldId id="391" r:id="rId6"/>
    <p:sldId id="390" r:id="rId7"/>
    <p:sldId id="386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0566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  <a:p>
            <a:endParaRPr lang="en-US" dirty="0"/>
          </a:p>
          <a:p>
            <a:r>
              <a:rPr lang="en-US" dirty="0"/>
              <a:t>Linked list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131357A-18C7-D64F-93F0-2A48803A6405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D6-1575-7E4A-B92C-3E16ACD11460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F03E-5DCC-C04C-835B-E5C22C16BA11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22C0127-E767-3D41-AE5A-C182EB5BD1BE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4A9-9AD5-334D-8FCB-CCCB7E5E1885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C38526EC-F8CF-D84D-B2FA-A7BD68A99300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B0E7-6418-8A40-809A-D78457C107DF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7E07-EBEA-194B-8BF3-DDDE79CEB10E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27CB-EB1A-204B-8CB8-0B35749999A3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7DF4-6D49-8A40-BFB6-EC8F1EE55098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29000-827E-FF43-A876-290E34223368}" type="datetime2">
              <a:rPr lang="en-IN" smtClean="0"/>
              <a:t>Tuesday, 28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94EC1D3-E103-B841-84A6-04023D8A92B7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65" y="2600780"/>
            <a:ext cx="3464691" cy="1656440"/>
          </a:xfrm>
        </p:spPr>
        <p:txBody>
          <a:bodyPr>
            <a:normAutofit/>
          </a:bodyPr>
          <a:lstStyle/>
          <a:p>
            <a:r>
              <a:rPr lang="en-US" sz="3200" dirty="0"/>
              <a:t>Crux</a:t>
            </a:r>
            <a:br>
              <a:rPr lang="en-US" sz="3200" dirty="0"/>
            </a:br>
            <a:r>
              <a:rPr lang="en-US" sz="2200" dirty="0"/>
              <a:t>Lecture -17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65" y="4421080"/>
            <a:ext cx="3603946" cy="1260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 -6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BST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3" y="1516828"/>
            <a:ext cx="3104974" cy="750981"/>
          </a:xfrm>
        </p:spPr>
        <p:txBody>
          <a:bodyPr/>
          <a:lstStyle/>
          <a:p>
            <a:fld id="{E93657EB-2E7E-B44C-9252-81FBB0CE013F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3422" y="5679991"/>
            <a:ext cx="1259746" cy="365125"/>
          </a:xfrm>
        </p:spPr>
        <p:txBody>
          <a:bodyPr/>
          <a:lstStyle/>
          <a:p>
            <a:r>
              <a:rPr lang="en-US"/>
              <a:t>Rishab Kapoor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Binary 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09278" y="-27231"/>
            <a:ext cx="2633151" cy="251724"/>
          </a:xfrm>
        </p:spPr>
        <p:txBody>
          <a:bodyPr/>
          <a:lstStyle/>
          <a:p>
            <a:fld id="{8C1165DF-A8B4-5943-A6AB-995259D5859C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BST Properties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Every Node in left </a:t>
            </a:r>
            <a:r>
              <a:rPr lang="en-US" dirty="0" err="1"/>
              <a:t>subtree</a:t>
            </a:r>
            <a:r>
              <a:rPr lang="en-US" dirty="0"/>
              <a:t> has value less than or equal to root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Every Node in right </a:t>
            </a:r>
            <a:r>
              <a:rPr lang="en-US" dirty="0" err="1"/>
              <a:t>subtree</a:t>
            </a:r>
            <a:r>
              <a:rPr lang="en-US" dirty="0"/>
              <a:t> has value greater than root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640006" y="-22886"/>
            <a:ext cx="2509169" cy="263166"/>
          </a:xfrm>
        </p:spPr>
        <p:txBody>
          <a:bodyPr/>
          <a:lstStyle/>
          <a:p>
            <a:fld id="{789C8FC5-ABB3-494A-AA0B-CF2108D7AD0E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  <a:endParaRPr lang="en-US" sz="3200" dirty="0"/>
          </a:p>
        </p:txBody>
      </p:sp>
      <p:pic>
        <p:nvPicPr>
          <p:cNvPr id="4" name="Content Placeholder 3" descr="binary_tre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5" r="-6435"/>
          <a:stretch>
            <a:fillRect/>
          </a:stretch>
        </p:blipFill>
        <p:spPr>
          <a:xfrm>
            <a:off x="1042988" y="1395413"/>
            <a:ext cx="6777037" cy="4437062"/>
          </a:xfrm>
        </p:spPr>
      </p:pic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490602" y="-22886"/>
            <a:ext cx="2658573" cy="263166"/>
          </a:xfrm>
        </p:spPr>
        <p:txBody>
          <a:bodyPr/>
          <a:lstStyle/>
          <a:p>
            <a:fld id="{5D033AD9-99F5-CA4C-BB7C-368DE59FB46C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BinarySearchTree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// </a:t>
            </a:r>
            <a:r>
              <a:rPr lang="en-US" dirty="0" err="1"/>
              <a:t>accessor</a:t>
            </a:r>
            <a:r>
              <a:rPr lang="en-US" dirty="0"/>
              <a:t> methods 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  <a:br>
              <a:rPr lang="en-US"/>
            </a:br>
            <a:r>
              <a:rPr lang="en-US"/>
              <a:t>void </a:t>
            </a:r>
            <a:r>
              <a:rPr lang="en-US" dirty="0" err="1"/>
              <a:t>addElement</a:t>
            </a:r>
            <a:r>
              <a:rPr lang="en-US" dirty="0"/>
              <a:t>(Object element);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removeElement</a:t>
            </a:r>
            <a:r>
              <a:rPr lang="en-US" dirty="0"/>
              <a:t>(Object element) throws </a:t>
            </a:r>
            <a:r>
              <a:rPr lang="en-US" dirty="0" err="1"/>
              <a:t>BSTEmptyException</a:t>
            </a:r>
            <a:r>
              <a:rPr lang="en-US" dirty="0"/>
              <a:t>; 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583980" y="-22886"/>
            <a:ext cx="2565195" cy="263166"/>
          </a:xfrm>
        </p:spPr>
        <p:txBody>
          <a:bodyPr/>
          <a:lstStyle/>
          <a:p>
            <a:fld id="{23C6F898-1397-3443-8AB6-BB4D51E5C55C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Given a binary tree check if its BST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5509278" y="-22886"/>
            <a:ext cx="2639897" cy="263166"/>
          </a:xfrm>
        </p:spPr>
        <p:txBody>
          <a:bodyPr/>
          <a:lstStyle/>
          <a:p>
            <a:fld id="{5462675A-3820-6D4B-80AD-4D0C8CAC8F81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49096" y="-22885"/>
            <a:ext cx="1332156" cy="263165"/>
          </a:xfrm>
        </p:spPr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Build a BST using a sorted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1331" y="-27231"/>
            <a:ext cx="2521098" cy="251724"/>
          </a:xfrm>
        </p:spPr>
        <p:txBody>
          <a:bodyPr/>
          <a:lstStyle/>
          <a:p>
            <a:fld id="{5607DB5A-A51F-E949-B2BD-486A38C56C62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8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Rishab Kapoor</a:t>
            </a:r>
          </a:p>
          <a:p>
            <a:r>
              <a:rPr lang="en-US">
                <a:solidFill>
                  <a:schemeClr val="tx2"/>
                </a:solidFill>
              </a:rPr>
              <a:t>Rishab.Kapoor.29@gmail.co</a:t>
            </a:r>
            <a:r>
              <a:rPr lang="en-US">
                <a:solidFill>
                  <a:schemeClr val="tx2"/>
                </a:solidFill>
              </a:rPr>
              <a:t>m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83980" y="-27231"/>
            <a:ext cx="2558449" cy="251724"/>
          </a:xfrm>
        </p:spPr>
        <p:txBody>
          <a:bodyPr/>
          <a:lstStyle/>
          <a:p>
            <a:fld id="{51A70365-D2F2-0243-83F1-76B859083BFA}" type="datetime2">
              <a:rPr lang="en-IN" smtClean="0"/>
              <a:t>Tuesday, 28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Placeholder 2" descr="codeBlocks_icons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r="8121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13554</TotalTime>
  <Words>148</Words>
  <Application>Microsoft Office PowerPoint</Application>
  <PresentationFormat>On-screen Show (4:3)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</vt:lpstr>
      <vt:lpstr>Wingdings 2</vt:lpstr>
      <vt:lpstr>CB FINAL</vt:lpstr>
      <vt:lpstr>Crux Lecture -17</vt:lpstr>
      <vt:lpstr>Binary Search Trees</vt:lpstr>
      <vt:lpstr>BST Properties</vt:lpstr>
      <vt:lpstr>Binary Search trees</vt:lpstr>
      <vt:lpstr>Binary Search Trees</vt:lpstr>
      <vt:lpstr>Your Turn</vt:lpstr>
      <vt:lpstr>Build a BST using a sorted array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Rishab Kapoor</cp:lastModifiedBy>
  <cp:revision>376</cp:revision>
  <cp:lastPrinted>2014-06-03T09:33:39Z</cp:lastPrinted>
  <dcterms:created xsi:type="dcterms:W3CDTF">2014-06-03T09:33:34Z</dcterms:created>
  <dcterms:modified xsi:type="dcterms:W3CDTF">2017-02-28T06:47:20Z</dcterms:modified>
</cp:coreProperties>
</file>